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2"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65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263796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6697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26aeddc9f56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26aeddc9f56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6047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6aeddc9f56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6aeddc9f56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1149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6aeddc9f56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6aeddc9f56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0948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6aeddc9f56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6aeddc9f56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4342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pocketgames.com.au/products/ambernice-rg50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hyperlink" Target="https://thegeneralpost.com/a-portable-playstation-in-your-pocket-enjoy-the-gaming-session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Sales@pocketgames.com.au"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hyperlink" Target="https://pocketgames.com.au/" TargetMode="External"/><Relationship Id="rId4" Type="http://schemas.openxmlformats.org/officeDocument/2006/relationships/hyperlink" Target="https://oolets.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4600" y="1348538"/>
            <a:ext cx="6503964" cy="858626"/>
          </a:xfrm>
          <a:prstGeom prst="rect">
            <a:avLst/>
          </a:prstGeom>
        </p:spPr>
        <p:txBody>
          <a:bodyPr spcFirstLastPara="1" wrap="square" lIns="91425" tIns="91425" rIns="91425" bIns="91425" anchor="b" anchorCtr="0">
            <a:noAutofit/>
          </a:bodyPr>
          <a:lstStyle/>
          <a:p>
            <a:pPr algn="l"/>
            <a:r>
              <a:rPr lang="en-US" sz="2800" b="1" dirty="0">
                <a:latin typeface="Calibri" panose="020F0502020204030204" pitchFamily="34" charset="0"/>
                <a:ea typeface="Calibri" panose="020F0502020204030204" pitchFamily="34" charset="0"/>
                <a:cs typeface="Calibri" panose="020F0502020204030204" pitchFamily="34" charset="0"/>
              </a:rPr>
              <a:t>A Portable </a:t>
            </a:r>
            <a:r>
              <a:rPr lang="en-US" sz="2800" b="1" dirty="0" err="1">
                <a:latin typeface="Calibri" panose="020F0502020204030204" pitchFamily="34" charset="0"/>
                <a:ea typeface="Calibri" panose="020F0502020204030204" pitchFamily="34" charset="0"/>
                <a:cs typeface="Calibri" panose="020F0502020204030204" pitchFamily="34" charset="0"/>
              </a:rPr>
              <a:t>Playstation</a:t>
            </a:r>
            <a:r>
              <a:rPr lang="en-US" sz="2800" b="1" dirty="0">
                <a:latin typeface="Calibri" panose="020F0502020204030204" pitchFamily="34" charset="0"/>
                <a:ea typeface="Calibri" panose="020F0502020204030204" pitchFamily="34" charset="0"/>
                <a:cs typeface="Calibri" panose="020F0502020204030204" pitchFamily="34" charset="0"/>
              </a:rPr>
              <a:t> in Your Pocket: Enjoy the Gaming Sessions</a:t>
            </a:r>
            <a:endParaRPr lang="en-IN" sz="2800" dirty="0">
              <a:latin typeface="Calibri" panose="020F0502020204030204" pitchFamily="34" charset="0"/>
              <a:ea typeface="Calibri" panose="020F0502020204030204" pitchFamily="34" charset="0"/>
              <a:cs typeface="Calibri" panose="020F0502020204030204" pitchFamily="34" charset="0"/>
            </a:endParaRPr>
          </a:p>
        </p:txBody>
      </p:sp>
      <p:sp>
        <p:nvSpPr>
          <p:cNvPr id="55" name="Google Shape;55;p13"/>
          <p:cNvSpPr txBox="1">
            <a:spLocks noGrp="1"/>
          </p:cNvSpPr>
          <p:nvPr>
            <p:ph type="subTitle" idx="1"/>
          </p:nvPr>
        </p:nvSpPr>
        <p:spPr>
          <a:xfrm>
            <a:off x="0" y="2318000"/>
            <a:ext cx="7509164" cy="2825500"/>
          </a:xfrm>
          <a:prstGeom prst="rect">
            <a:avLst/>
          </a:prstGeom>
        </p:spPr>
        <p:txBody>
          <a:bodyPr spcFirstLastPara="1" wrap="square" lIns="91425" tIns="91425" rIns="91425" bIns="91425" anchor="t" anchorCtr="0">
            <a:noAutofit/>
          </a:bodyPr>
          <a:lstStyle/>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Handheld pocket video games have been one of the foremost in the gaming industry. Its main appeal lies in its portability, which allows gamers to enjoy their games in one go. Games such as anbernic rg505, a game produced by an Australian gaming company, Pocket Games, are some of the best handheld games available in the market. Let's take a quick preview of handheld games and consoles in this article.</a:t>
            </a:r>
            <a:endPar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90800" y="69650"/>
            <a:ext cx="1168050" cy="1168050"/>
          </a:xfrm>
          <a:prstGeom prst="rect">
            <a:avLst/>
          </a:prstGeom>
          <a:noFill/>
          <a:ln>
            <a:noFill/>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50184" y="69650"/>
            <a:ext cx="2354226" cy="20293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ctrTitle"/>
          </p:nvPr>
        </p:nvSpPr>
        <p:spPr>
          <a:xfrm>
            <a:off x="0" y="1237700"/>
            <a:ext cx="6155700" cy="681000"/>
          </a:xfrm>
          <a:prstGeom prst="rect">
            <a:avLst/>
          </a:prstGeom>
        </p:spPr>
        <p:txBody>
          <a:bodyPr spcFirstLastPara="1" wrap="square" lIns="91425" tIns="91425" rIns="91425" bIns="91425" anchor="b" anchorCtr="0">
            <a:noAutofit/>
          </a:bodyPr>
          <a:lstStyle/>
          <a:p>
            <a:pPr algn="l"/>
            <a:r>
              <a:rPr lang="en-IN" sz="3200" b="1" dirty="0">
                <a:latin typeface="Calibri" panose="020F0502020204030204" pitchFamily="34" charset="0"/>
                <a:ea typeface="Calibri" panose="020F0502020204030204" pitchFamily="34" charset="0"/>
                <a:cs typeface="Calibri" panose="020F0502020204030204" pitchFamily="34" charset="0"/>
              </a:rPr>
              <a:t>An </a:t>
            </a:r>
            <a:r>
              <a:rPr lang="en-IN" sz="3200" b="1" dirty="0" smtClean="0">
                <a:latin typeface="Calibri" panose="020F0502020204030204" pitchFamily="34" charset="0"/>
                <a:ea typeface="Calibri" panose="020F0502020204030204" pitchFamily="34" charset="0"/>
                <a:cs typeface="Calibri" panose="020F0502020204030204" pitchFamily="34" charset="0"/>
              </a:rPr>
              <a:t>Overview</a:t>
            </a:r>
            <a:endParaRPr lang="en-IN" sz="3200" dirty="0">
              <a:latin typeface="Calibri" panose="020F0502020204030204" pitchFamily="34" charset="0"/>
              <a:ea typeface="Calibri" panose="020F0502020204030204" pitchFamily="34" charset="0"/>
              <a:cs typeface="Calibri" panose="020F0502020204030204" pitchFamily="34" charset="0"/>
            </a:endParaRPr>
          </a:p>
        </p:txBody>
      </p:sp>
      <p:sp>
        <p:nvSpPr>
          <p:cNvPr id="63" name="Google Shape;63;p14"/>
          <p:cNvSpPr txBox="1">
            <a:spLocks noGrp="1"/>
          </p:cNvSpPr>
          <p:nvPr>
            <p:ph type="subTitle" idx="1"/>
          </p:nvPr>
        </p:nvSpPr>
        <p:spPr>
          <a:xfrm>
            <a:off x="0" y="1909291"/>
            <a:ext cx="9144000" cy="3286163"/>
          </a:xfrm>
          <a:prstGeom prst="rect">
            <a:avLst/>
          </a:prstGeom>
        </p:spPr>
        <p:txBody>
          <a:bodyPr spcFirstLastPara="1" wrap="square" lIns="91425" tIns="91425" rIns="91425" bIns="91425" anchor="t" anchorCtr="0">
            <a:noAutofit/>
          </a:bodyPr>
          <a:lstStyle/>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Handheld video games are designed to meet all the requirements and needs of gamers, similar to PlayStation. These devices offer portability, convenience, and a whole lot of gaming thrills and experiences just inside their pockets. The companies and the manufacturers are careful and determined enough to create and craft the games up to the mark. They ensure total customer satisfaction by providing high-quality games. Different kinds of features and variations are added to the games, maintaining a high performance</a:t>
            </a:r>
            <a:r>
              <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pP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Gaming devices have revolutionized over the years, from the early days of pixelated screens to today's handheld gaming devices and consoles. These technological advancements have impacted the gaming culture significantly.</a:t>
            </a:r>
            <a:endPar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pic>
        <p:nvPicPr>
          <p:cNvPr id="64" name="Google Shape;64;p14"/>
          <p:cNvPicPr preferRelativeResize="0"/>
          <p:nvPr/>
        </p:nvPicPr>
        <p:blipFill>
          <a:blip r:embed="rId3">
            <a:alphaModFix/>
          </a:blip>
          <a:stretch>
            <a:fillRect/>
          </a:stretch>
        </p:blipFill>
        <p:spPr>
          <a:xfrm>
            <a:off x="90800" y="69650"/>
            <a:ext cx="1168050" cy="1168050"/>
          </a:xfrm>
          <a:prstGeom prst="rect">
            <a:avLst/>
          </a:prstGeom>
          <a:noFill/>
          <a:ln>
            <a:noFill/>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79676" y="69650"/>
            <a:ext cx="2024733" cy="174529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ctrTitle"/>
          </p:nvPr>
        </p:nvSpPr>
        <p:spPr>
          <a:xfrm>
            <a:off x="0" y="1237700"/>
            <a:ext cx="6155700" cy="681000"/>
          </a:xfrm>
          <a:prstGeom prst="rect">
            <a:avLst/>
          </a:prstGeom>
        </p:spPr>
        <p:txBody>
          <a:bodyPr spcFirstLastPara="1" wrap="square" lIns="91425" tIns="91425" rIns="91425" bIns="91425" anchor="b" anchorCtr="0">
            <a:noAutofit/>
          </a:bodyPr>
          <a:lstStyle/>
          <a:p>
            <a:pPr lvl="0" algn="just">
              <a:lnSpc>
                <a:spcPct val="115000"/>
              </a:lnSpc>
            </a:pPr>
            <a:r>
              <a:rPr lang="en-IN" sz="3000" b="1" dirty="0">
                <a:solidFill>
                  <a:srgbClr val="0E101A"/>
                </a:solidFill>
                <a:latin typeface="Calibri"/>
                <a:ea typeface="Calibri"/>
                <a:cs typeface="Calibri"/>
                <a:sym typeface="Calibri"/>
              </a:rPr>
              <a:t>Portability is the </a:t>
            </a:r>
            <a:r>
              <a:rPr lang="en-IN" sz="3000" b="1" dirty="0" smtClean="0">
                <a:solidFill>
                  <a:srgbClr val="0E101A"/>
                </a:solidFill>
                <a:latin typeface="Calibri"/>
                <a:ea typeface="Calibri"/>
                <a:cs typeface="Calibri"/>
                <a:sym typeface="Calibri"/>
              </a:rPr>
              <a:t>Key</a:t>
            </a:r>
            <a:endParaRPr sz="3000" b="1" dirty="0">
              <a:solidFill>
                <a:srgbClr val="0E101A"/>
              </a:solidFill>
              <a:latin typeface="Calibri"/>
              <a:ea typeface="Calibri"/>
              <a:cs typeface="Calibri"/>
              <a:sym typeface="Calibri"/>
            </a:endParaRPr>
          </a:p>
        </p:txBody>
      </p:sp>
      <p:sp>
        <p:nvSpPr>
          <p:cNvPr id="71" name="Google Shape;71;p15"/>
          <p:cNvSpPr txBox="1">
            <a:spLocks noGrp="1"/>
          </p:cNvSpPr>
          <p:nvPr>
            <p:ph type="subTitle" idx="1"/>
          </p:nvPr>
        </p:nvSpPr>
        <p:spPr>
          <a:xfrm>
            <a:off x="-1" y="2210810"/>
            <a:ext cx="8866909" cy="2932689"/>
          </a:xfrm>
          <a:prstGeom prst="rect">
            <a:avLst/>
          </a:prstGeom>
        </p:spPr>
        <p:txBody>
          <a:bodyPr spcFirstLastPara="1" wrap="square" lIns="91425" tIns="91425" rIns="91425" bIns="91425" anchor="t" anchorCtr="0">
            <a:noAutofit/>
          </a:bodyPr>
          <a:lstStyle/>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 portable device that provides all the features of a big PlayStation and gives nearly the same amount of stimulation to gamers is a game changer for handheld consoles. The mobility gives handheld video games an upper hand over any PlayStation. Handheld games are </a:t>
            </a:r>
            <a:r>
              <a:rPr lang="en-US" sz="1600" dirty="0" err="1">
                <a:solidFill>
                  <a:schemeClr val="tx1"/>
                </a:solidFill>
                <a:latin typeface="Calibri" panose="020F0502020204030204" pitchFamily="34" charset="0"/>
                <a:ea typeface="Calibri" panose="020F0502020204030204" pitchFamily="34" charset="0"/>
                <a:cs typeface="Calibri" panose="020F0502020204030204" pitchFamily="34" charset="0"/>
              </a:rPr>
              <a:t>simulatory</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devices that provide a similar experience. </a:t>
            </a:r>
            <a:endPar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pP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The flexibility allows the gamers to stay connected with their favorite games and characters anywhere they go; it is just a pocket away. The accessibility of simply slipping your hands into your pocket and playing video games makes it more desirable and appealing.</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pic>
        <p:nvPicPr>
          <p:cNvPr id="72" name="Google Shape;72;p15"/>
          <p:cNvPicPr preferRelativeResize="0"/>
          <p:nvPr/>
        </p:nvPicPr>
        <p:blipFill>
          <a:blip r:embed="rId3">
            <a:alphaModFix/>
          </a:blip>
          <a:stretch>
            <a:fillRect/>
          </a:stretch>
        </p:blipFill>
        <p:spPr>
          <a:xfrm>
            <a:off x="90800" y="69650"/>
            <a:ext cx="1168050" cy="1168050"/>
          </a:xfrm>
          <a:prstGeom prst="rect">
            <a:avLst/>
          </a:prstGeom>
          <a:noFill/>
          <a:ln>
            <a:noFill/>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79676" y="69650"/>
            <a:ext cx="2024733" cy="174529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ctrTitle"/>
          </p:nvPr>
        </p:nvSpPr>
        <p:spPr>
          <a:xfrm>
            <a:off x="0" y="1323110"/>
            <a:ext cx="6155700" cy="574964"/>
          </a:xfrm>
          <a:prstGeom prst="rect">
            <a:avLst/>
          </a:prstGeom>
        </p:spPr>
        <p:txBody>
          <a:bodyPr spcFirstLastPara="1" wrap="square" lIns="91425" tIns="91425" rIns="91425" bIns="91425" anchor="b" anchorCtr="0">
            <a:noAutofit/>
          </a:bodyPr>
          <a:lstStyle/>
          <a:p>
            <a:pPr lvl="0" algn="l">
              <a:lnSpc>
                <a:spcPct val="115000"/>
              </a:lnSpc>
            </a:pPr>
            <a:r>
              <a:rPr lang="en-US" sz="2400" b="1" dirty="0">
                <a:solidFill>
                  <a:srgbClr val="0E101A"/>
                </a:solidFill>
                <a:latin typeface="Calibri"/>
                <a:ea typeface="Calibri"/>
                <a:cs typeface="Calibri"/>
                <a:sym typeface="Calibri"/>
              </a:rPr>
              <a:t>Things To Know About Handheld Games</a:t>
            </a:r>
            <a:endParaRPr sz="2400" b="1" dirty="0">
              <a:solidFill>
                <a:srgbClr val="0E101A"/>
              </a:solidFill>
              <a:latin typeface="Calibri"/>
              <a:ea typeface="Calibri"/>
              <a:cs typeface="Calibri"/>
              <a:sym typeface="Calibri"/>
            </a:endParaRPr>
          </a:p>
        </p:txBody>
      </p:sp>
      <p:sp>
        <p:nvSpPr>
          <p:cNvPr id="79" name="Google Shape;79;p16"/>
          <p:cNvSpPr txBox="1">
            <a:spLocks noGrp="1"/>
          </p:cNvSpPr>
          <p:nvPr>
            <p:ph type="subTitle" idx="1"/>
          </p:nvPr>
        </p:nvSpPr>
        <p:spPr>
          <a:xfrm>
            <a:off x="0" y="2064327"/>
            <a:ext cx="9144000" cy="3103419"/>
          </a:xfrm>
          <a:prstGeom prst="rect">
            <a:avLst/>
          </a:prstGeom>
        </p:spPr>
        <p:txBody>
          <a:bodyPr spcFirstLastPara="1" wrap="square" lIns="91425" tIns="91425" rIns="91425" bIns="91425" anchor="t" anchorCtr="0">
            <a:noAutofit/>
          </a:bodyPr>
          <a:lstStyle/>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All over this time, handheld video games have become popular and iconic. To name a few, one of the earliest is Nintendo's Game Boy, </a:t>
            </a:r>
            <a:r>
              <a:rPr lang="en-US" sz="1600" dirty="0" err="1">
                <a:solidFill>
                  <a:schemeClr val="tx1"/>
                </a:solidFill>
                <a:latin typeface="Calibri" panose="020F0502020204030204" pitchFamily="34" charset="0"/>
                <a:ea typeface="Calibri" panose="020F0502020204030204" pitchFamily="34" charset="0"/>
                <a:cs typeface="Calibri" panose="020F0502020204030204" pitchFamily="34" charset="0"/>
              </a:rPr>
              <a:t>pokemon</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and Super Mario. These games were the root cause of the games falling in love with video games. </a:t>
            </a:r>
            <a:endPar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pP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Since the early days of gaming devices, devices such as Nintendo DS and PlayStation Portable (PSP) have made their mark. In modern days, handheld devices such as </a:t>
            </a: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anbernic rg505</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anbernic rg35 </a:t>
            </a:r>
            <a:r>
              <a:rPr lang="en-US" sz="1600" dirty="0" err="1">
                <a:solidFill>
                  <a:schemeClr val="tx1"/>
                </a:solidFill>
                <a:latin typeface="Calibri" panose="020F0502020204030204" pitchFamily="34" charset="0"/>
                <a:ea typeface="Calibri" panose="020F0502020204030204" pitchFamily="34" charset="0"/>
                <a:cs typeface="Calibri" panose="020F0502020204030204" pitchFamily="34" charset="0"/>
              </a:rPr>
              <a:t>xxplus</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Steam DECK OLED, etc., are making their mark in the gaming industry. Each brings something new to the table, such as high-quality graphics, touch controls and panels, screen quality, and connectivity</a:t>
            </a:r>
            <a:r>
              <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15000"/>
              </a:lnSpc>
            </a:pP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15000"/>
              </a:lnSpc>
            </a:pP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Source URL: </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hlinkClick r:id="rId4"/>
              </a:rPr>
              <a:t>https://thegeneralpost.com/a-portable-playstation-in-your-pocket-enjoy-the-gaming-sessions</a:t>
            </a:r>
            <a:r>
              <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hlinkClick r:id="rId4"/>
              </a:rPr>
              <a:t>/</a:t>
            </a:r>
            <a:endParaRPr lang="en-US" sz="16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pic>
        <p:nvPicPr>
          <p:cNvPr id="80" name="Google Shape;80;p16"/>
          <p:cNvPicPr preferRelativeResize="0"/>
          <p:nvPr/>
        </p:nvPicPr>
        <p:blipFill>
          <a:blip r:embed="rId5">
            <a:alphaModFix/>
          </a:blip>
          <a:stretch>
            <a:fillRect/>
          </a:stretch>
        </p:blipFill>
        <p:spPr>
          <a:xfrm>
            <a:off x="90800" y="69650"/>
            <a:ext cx="1168050" cy="1168050"/>
          </a:xfrm>
          <a:prstGeom prst="rect">
            <a:avLst/>
          </a:prstGeom>
          <a:noFill/>
          <a:ln>
            <a:noFill/>
          </a:ln>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79676" y="69650"/>
            <a:ext cx="2024733" cy="174529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subTitle" idx="1"/>
          </p:nvPr>
        </p:nvSpPr>
        <p:spPr>
          <a:xfrm>
            <a:off x="0" y="1319825"/>
            <a:ext cx="9144000" cy="3095700"/>
          </a:xfrm>
          <a:prstGeom prst="rect">
            <a:avLst/>
          </a:prstGeom>
        </p:spPr>
        <p:txBody>
          <a:bodyPr spcFirstLastPara="1" wrap="square" lIns="91425" tIns="91425" rIns="91425" bIns="91425" anchor="t" anchorCtr="0">
            <a:noAutofit/>
          </a:bodyPr>
          <a:lstStyle/>
          <a:p>
            <a:pPr marL="0" lvl="0" indent="0" algn="ctr" rtl="0">
              <a:lnSpc>
                <a:spcPct val="90000"/>
              </a:lnSpc>
              <a:spcBef>
                <a:spcPts val="1000"/>
              </a:spcBef>
              <a:spcAft>
                <a:spcPts val="0"/>
              </a:spcAft>
              <a:buNone/>
            </a:pPr>
            <a:r>
              <a:rPr lang="en" sz="3000" b="1">
                <a:solidFill>
                  <a:schemeClr val="dk1"/>
                </a:solidFill>
                <a:latin typeface="Calibri"/>
                <a:ea typeface="Calibri"/>
                <a:cs typeface="Calibri"/>
                <a:sym typeface="Calibri"/>
              </a:rPr>
              <a:t>Thank You</a:t>
            </a:r>
            <a:endParaRPr sz="3000" b="1">
              <a:solidFill>
                <a:schemeClr val="dk1"/>
              </a:solidFill>
              <a:latin typeface="Calibri"/>
              <a:ea typeface="Calibri"/>
              <a:cs typeface="Calibri"/>
              <a:sym typeface="Calibri"/>
            </a:endParaRPr>
          </a:p>
          <a:p>
            <a:pPr marL="0" lvl="0" indent="0" algn="ctr" rtl="0">
              <a:lnSpc>
                <a:spcPct val="90000"/>
              </a:lnSpc>
              <a:spcBef>
                <a:spcPts val="1000"/>
              </a:spcBef>
              <a:spcAft>
                <a:spcPts val="0"/>
              </a:spcAft>
              <a:buNone/>
            </a:pPr>
            <a:endParaRPr sz="400" b="1">
              <a:solidFill>
                <a:schemeClr val="dk1"/>
              </a:solidFill>
              <a:latin typeface="Calibri"/>
              <a:ea typeface="Calibri"/>
              <a:cs typeface="Calibri"/>
              <a:sym typeface="Calibri"/>
            </a:endParaRPr>
          </a:p>
          <a:p>
            <a:pPr marL="0" lvl="0" indent="0" algn="ctr" rtl="0">
              <a:lnSpc>
                <a:spcPct val="90000"/>
              </a:lnSpc>
              <a:spcBef>
                <a:spcPts val="1000"/>
              </a:spcBef>
              <a:spcAft>
                <a:spcPts val="0"/>
              </a:spcAft>
              <a:buNone/>
            </a:pPr>
            <a:r>
              <a:rPr lang="en" sz="2000" b="1">
                <a:solidFill>
                  <a:schemeClr val="dk1"/>
                </a:solidFill>
                <a:latin typeface="Calibri"/>
                <a:ea typeface="Calibri"/>
                <a:cs typeface="Calibri"/>
                <a:sym typeface="Calibri"/>
              </a:rPr>
              <a:t>Address:</a:t>
            </a:r>
            <a:r>
              <a:rPr lang="en" sz="2000" b="1">
                <a:solidFill>
                  <a:srgbClr val="2E75B6"/>
                </a:solidFill>
                <a:latin typeface="Calibri"/>
                <a:ea typeface="Calibri"/>
                <a:cs typeface="Calibri"/>
                <a:sym typeface="Calibri"/>
              </a:rPr>
              <a:t> </a:t>
            </a:r>
            <a:r>
              <a:rPr lang="en" sz="2000">
                <a:solidFill>
                  <a:schemeClr val="dk1"/>
                </a:solidFill>
                <a:highlight>
                  <a:srgbClr val="FFFFFF"/>
                </a:highlight>
                <a:latin typeface="Calibri"/>
                <a:ea typeface="Calibri"/>
                <a:cs typeface="Calibri"/>
                <a:sym typeface="Calibri"/>
              </a:rPr>
              <a:t>Sydney, NSW, Australia</a:t>
            </a:r>
            <a:endParaRPr sz="2000">
              <a:solidFill>
                <a:schemeClr val="dk1"/>
              </a:solidFill>
              <a:highlight>
                <a:schemeClr val="lt1"/>
              </a:highlight>
              <a:latin typeface="Calibri"/>
              <a:ea typeface="Calibri"/>
              <a:cs typeface="Calibri"/>
              <a:sym typeface="Calibri"/>
            </a:endParaRPr>
          </a:p>
          <a:p>
            <a:pPr marL="0" lvl="0" indent="0" algn="ctr" rtl="0">
              <a:lnSpc>
                <a:spcPct val="90000"/>
              </a:lnSpc>
              <a:spcBef>
                <a:spcPts val="1000"/>
              </a:spcBef>
              <a:spcAft>
                <a:spcPts val="0"/>
              </a:spcAft>
              <a:buNone/>
            </a:pPr>
            <a:endParaRPr sz="400">
              <a:solidFill>
                <a:schemeClr val="dk1"/>
              </a:solidFill>
              <a:highlight>
                <a:schemeClr val="lt1"/>
              </a:highlight>
              <a:latin typeface="Calibri"/>
              <a:ea typeface="Calibri"/>
              <a:cs typeface="Calibri"/>
              <a:sym typeface="Calibri"/>
            </a:endParaRPr>
          </a:p>
          <a:p>
            <a:pPr marL="0" lvl="0" indent="0" algn="ctr" rtl="0">
              <a:lnSpc>
                <a:spcPct val="90000"/>
              </a:lnSpc>
              <a:spcBef>
                <a:spcPts val="1000"/>
              </a:spcBef>
              <a:spcAft>
                <a:spcPts val="0"/>
              </a:spcAft>
              <a:buNone/>
            </a:pPr>
            <a:r>
              <a:rPr lang="en" sz="2000" b="1">
                <a:solidFill>
                  <a:schemeClr val="dk1"/>
                </a:solidFill>
                <a:latin typeface="Calibri"/>
                <a:ea typeface="Calibri"/>
                <a:cs typeface="Calibri"/>
                <a:sym typeface="Calibri"/>
              </a:rPr>
              <a:t>Email ID: </a:t>
            </a:r>
            <a:r>
              <a:rPr lang="en" sz="2000" u="sng">
                <a:solidFill>
                  <a:schemeClr val="hlink"/>
                </a:solidFill>
                <a:highlight>
                  <a:srgbClr val="FFFFFF"/>
                </a:highlight>
                <a:latin typeface="Calibri"/>
                <a:ea typeface="Calibri"/>
                <a:cs typeface="Calibri"/>
                <a:sym typeface="Calibri"/>
                <a:hlinkClick r:id="rId3"/>
              </a:rPr>
              <a:t>Sales@pocketgames.com.au</a:t>
            </a:r>
            <a:endParaRPr sz="2000">
              <a:solidFill>
                <a:schemeClr val="dk1"/>
              </a:solidFill>
              <a:highlight>
                <a:srgbClr val="FFFFFF"/>
              </a:highlight>
              <a:latin typeface="Calibri"/>
              <a:ea typeface="Calibri"/>
              <a:cs typeface="Calibri"/>
              <a:sym typeface="Calibri"/>
            </a:endParaRPr>
          </a:p>
          <a:p>
            <a:pPr marL="0" lvl="0" indent="0" algn="l" rtl="0">
              <a:lnSpc>
                <a:spcPct val="90000"/>
              </a:lnSpc>
              <a:spcBef>
                <a:spcPts val="1000"/>
              </a:spcBef>
              <a:spcAft>
                <a:spcPts val="0"/>
              </a:spcAft>
              <a:buNone/>
            </a:pPr>
            <a:endParaRPr sz="400">
              <a:solidFill>
                <a:schemeClr val="dk1"/>
              </a:solidFill>
              <a:highlight>
                <a:schemeClr val="lt1"/>
              </a:highlight>
              <a:latin typeface="Calibri"/>
              <a:ea typeface="Calibri"/>
              <a:cs typeface="Calibri"/>
              <a:sym typeface="Calibri"/>
            </a:endParaRPr>
          </a:p>
          <a:p>
            <a:pPr marL="0" lvl="0" indent="0" algn="ctr" rtl="0">
              <a:lnSpc>
                <a:spcPct val="90000"/>
              </a:lnSpc>
              <a:spcBef>
                <a:spcPts val="1000"/>
              </a:spcBef>
              <a:spcAft>
                <a:spcPts val="0"/>
              </a:spcAft>
              <a:buNone/>
            </a:pPr>
            <a:r>
              <a:rPr lang="en" sz="2000" b="1">
                <a:solidFill>
                  <a:schemeClr val="dk1"/>
                </a:solidFill>
                <a:latin typeface="Calibri"/>
                <a:ea typeface="Calibri"/>
                <a:cs typeface="Calibri"/>
                <a:sym typeface="Calibri"/>
              </a:rPr>
              <a:t>Website:</a:t>
            </a:r>
            <a:r>
              <a:rPr lang="en" sz="2000" b="1">
                <a:solidFill>
                  <a:schemeClr val="dk1"/>
                </a:solidFill>
                <a:uFill>
                  <a:noFill/>
                </a:uFill>
                <a:latin typeface="Calibri"/>
                <a:ea typeface="Calibri"/>
                <a:cs typeface="Calibri"/>
                <a:sym typeface="Calibr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sz="2000" u="sng">
                <a:solidFill>
                  <a:srgbClr val="1155CC"/>
                </a:solidFill>
                <a:latin typeface="Calibri"/>
                <a:ea typeface="Calibri"/>
                <a:cs typeface="Calibri"/>
                <a:sym typeface="Calibri"/>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https://pocketgames.com.au/</a:t>
            </a:r>
            <a:endParaRPr sz="2000">
              <a:solidFill>
                <a:srgbClr val="0E101A"/>
              </a:solidFill>
              <a:latin typeface="Calibri"/>
              <a:ea typeface="Calibri"/>
              <a:cs typeface="Calibri"/>
              <a:sym typeface="Calibri"/>
            </a:endParaRPr>
          </a:p>
        </p:txBody>
      </p:sp>
      <p:pic>
        <p:nvPicPr>
          <p:cNvPr id="102" name="Google Shape;102;p19"/>
          <p:cNvPicPr preferRelativeResize="0"/>
          <p:nvPr/>
        </p:nvPicPr>
        <p:blipFill>
          <a:blip r:embed="rId6">
            <a:alphaModFix/>
          </a:blip>
          <a:stretch>
            <a:fillRect/>
          </a:stretch>
        </p:blipFill>
        <p:spPr>
          <a:xfrm>
            <a:off x="90800" y="69650"/>
            <a:ext cx="1168050" cy="11680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476</Words>
  <Application>Microsoft Office PowerPoint</Application>
  <PresentationFormat>On-screen Show (16:9)</PresentationFormat>
  <Paragraphs>23</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Simple Light</vt:lpstr>
      <vt:lpstr>A Portable Playstation in Your Pocket: Enjoy the Gaming Sessions</vt:lpstr>
      <vt:lpstr>An Overview</vt:lpstr>
      <vt:lpstr>Portability is the Key</vt:lpstr>
      <vt:lpstr>Things To Know About Handheld Games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Retroid Pocket 3plus</dc:title>
  <dc:creator>EZSL-3</dc:creator>
  <cp:lastModifiedBy>EZSL-3</cp:lastModifiedBy>
  <cp:revision>24</cp:revision>
  <dcterms:modified xsi:type="dcterms:W3CDTF">2024-11-18T10:42:14Z</dcterms:modified>
</cp:coreProperties>
</file>