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06-11-2023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irline-meal-box-market?utm_source=Manjeet+Free+6+Nov&amp;utm_medium=Manjeet" TargetMode="External"/><Relationship Id="rId2" Type="http://schemas.openxmlformats.org/officeDocument/2006/relationships/hyperlink" Target="https://www.marketstatsville.com/airline-meal-box-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airline-meal-box-market" TargetMode="External"/><Relationship Id="rId2" Type="http://schemas.openxmlformats.org/officeDocument/2006/relationships/hyperlink" Target="https://www.marketstatsville.com/buy-now/airline-meal-box-market?opt=3338&amp;utm_source=Manjeet+Free+6+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xflight.com/product/paper-box.html" TargetMode="External"/><Relationship Id="rId2" Type="http://schemas.openxmlformats.org/officeDocument/2006/relationships/hyperlink" Target="http://www.kairun.com.cn/inflight/productinfo.asp?id=71" TargetMode="External"/><Relationship Id="rId1" Type="http://schemas.openxmlformats.org/officeDocument/2006/relationships/slideLayout" Target="../slideLayouts/slideLayout7.xml"/><Relationship Id="rId5" Type="http://schemas.openxmlformats.org/officeDocument/2006/relationships/hyperlink" Target="https://www.marketstatsville.com/airline-meal-box-market" TargetMode="External"/><Relationship Id="rId4" Type="http://schemas.openxmlformats.org/officeDocument/2006/relationships/hyperlink" Target="https://www.fsweibo.com/en/productshow.asp?ID=58&amp;SortID=16&amp;Sequence=4007&amp;SortPath=0,3,7,1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Airline Meal Box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Airline Meal Box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Airline Meal Box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Airline Meal Box Market by Type (Foil Lunch Box, Paper Lunch Box, Biodegradable Plastic Lunch Box, and Other), by Application (Small Aircraft, Medium Aircraft, and Large Aircraft), and by Region (North America, South America, Europe, Asia Pacific, Middle East &amp; Africa) – Global Share and Forecast to 2033</a:t>
            </a: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Airline Meal Box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at a </a:t>
            </a:r>
            <a:r>
              <a:rPr lang="en-US" b="1" i="0" dirty="0">
                <a:solidFill>
                  <a:srgbClr val="000000"/>
                </a:solidFill>
                <a:effectLst/>
                <a:latin typeface="Verdana" panose="020B0604030504040204" pitchFamily="34" charset="0"/>
              </a:rPr>
              <a:t>CAGR of 7.1% </a:t>
            </a:r>
            <a:r>
              <a:rPr lang="en-US" b="0" i="0" dirty="0">
                <a:solidFill>
                  <a:srgbClr val="000000"/>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https://www.marketstatsville.com/request-sample/airline-meal-box-market?utm_source=Manjeet+Free+6+Nov&amp;utm_medium=Manjeet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C4EAC-0729-A13B-5655-BF8910BF931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6FB3763-A613-7F58-C16F-022BE81F9F6B}"/>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9385C57-0373-8F75-5889-50CB4D05D4C9}"/>
              </a:ext>
            </a:extLst>
          </p:cNvPr>
          <p:cNvSpPr txBox="1"/>
          <p:nvPr/>
        </p:nvSpPr>
        <p:spPr>
          <a:xfrm>
            <a:off x="281353" y="797064"/>
            <a:ext cx="11633981" cy="4801314"/>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https://www.marketstatsville.com/buy-now/airline-meal-box-market?opt=3338&amp;utm_source=Manjeet+Free+6+Nov&amp;utm_medium=Manjeet</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Airline Meal Box Market</a:t>
            </a:r>
          </a:p>
          <a:p>
            <a:pPr algn="l"/>
            <a:r>
              <a:rPr lang="en-IN"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Foil Lunch Box</a:t>
            </a:r>
          </a:p>
          <a:p>
            <a:pPr algn="l">
              <a:buFont typeface="Arial" panose="020B0604020202020204" pitchFamily="34" charset="0"/>
              <a:buChar char="•"/>
            </a:pPr>
            <a:r>
              <a:rPr lang="en-IN" b="0" i="0" dirty="0">
                <a:solidFill>
                  <a:srgbClr val="000000"/>
                </a:solidFill>
                <a:effectLst/>
                <a:latin typeface="Verdana" panose="020B0604030504040204" pitchFamily="34" charset="0"/>
              </a:rPr>
              <a:t>Paper Lunch Box</a:t>
            </a:r>
          </a:p>
          <a:p>
            <a:pPr algn="l">
              <a:buFont typeface="Arial" panose="020B0604020202020204" pitchFamily="34" charset="0"/>
              <a:buChar char="•"/>
            </a:pPr>
            <a:r>
              <a:rPr lang="en-IN" b="0" i="0" dirty="0">
                <a:solidFill>
                  <a:srgbClr val="000000"/>
                </a:solidFill>
                <a:effectLst/>
                <a:latin typeface="Verdana" panose="020B0604030504040204" pitchFamily="34" charset="0"/>
              </a:rPr>
              <a:t>Biodegradable Plastic Lunch Box</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Small Aircraft</a:t>
            </a:r>
          </a:p>
          <a:p>
            <a:pPr algn="l">
              <a:buFont typeface="Arial" panose="020B0604020202020204" pitchFamily="34" charset="0"/>
              <a:buChar char="•"/>
            </a:pPr>
            <a:r>
              <a:rPr lang="en-IN" b="0" i="0" dirty="0">
                <a:solidFill>
                  <a:srgbClr val="000000"/>
                </a:solidFill>
                <a:effectLst/>
                <a:latin typeface="Verdana" panose="020B0604030504040204" pitchFamily="34" charset="0"/>
              </a:rPr>
              <a:t>Medium Aircraft</a:t>
            </a:r>
          </a:p>
          <a:p>
            <a:pPr algn="l">
              <a:buFont typeface="Arial" panose="020B0604020202020204" pitchFamily="34" charset="0"/>
              <a:buChar char="•"/>
            </a:pPr>
            <a:r>
              <a:rPr lang="en-IN" b="0" i="0" dirty="0">
                <a:solidFill>
                  <a:srgbClr val="000000"/>
                </a:solidFill>
                <a:effectLst/>
                <a:latin typeface="Verdana" panose="020B0604030504040204" pitchFamily="34" charset="0"/>
              </a:rPr>
              <a:t>Large Aircraft</a:t>
            </a:r>
          </a:p>
          <a:p>
            <a:pPr algn="l"/>
            <a:br>
              <a:rPr lang="en-IN"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https://www.marketstatsville.com/table-of-content/airline-meal-box-market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00445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F3F97A-2E98-84A6-3168-0745E54A853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395C945-8373-8592-F1D1-F0484BF9D641}"/>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33722EB5-9CCE-A365-202A-E709A48D8C72}"/>
              </a:ext>
            </a:extLst>
          </p:cNvPr>
          <p:cNvSpPr txBox="1"/>
          <p:nvPr/>
        </p:nvSpPr>
        <p:spPr>
          <a:xfrm>
            <a:off x="309489" y="243066"/>
            <a:ext cx="11577711" cy="5355312"/>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Major key players in the global Airline Meal Box market are:</a:t>
            </a:r>
          </a:p>
          <a:p>
            <a:pPr algn="l">
              <a:buFont typeface="Arial" panose="020B0604020202020204" pitchFamily="34" charset="0"/>
              <a:buChar char="•"/>
            </a:pPr>
            <a:r>
              <a:rPr lang="en-IN" b="0" i="0" dirty="0" err="1">
                <a:solidFill>
                  <a:srgbClr val="000000"/>
                </a:solidFill>
                <a:effectLst/>
                <a:latin typeface="Verdana" panose="020B0604030504040204" pitchFamily="34" charset="0"/>
                <a:hlinkClick r:id="rId2"/>
              </a:rPr>
              <a:t>Kairun</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err="1">
                <a:solidFill>
                  <a:srgbClr val="000000"/>
                </a:solidFill>
                <a:effectLst/>
                <a:latin typeface="Verdana" panose="020B0604030504040204" pitchFamily="34" charset="0"/>
                <a:hlinkClick r:id="rId3"/>
              </a:rPr>
              <a:t>Gxflight</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4"/>
              </a:rPr>
              <a:t>Weibo</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Colpac</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Ningbo Era </a:t>
            </a:r>
            <a:r>
              <a:rPr lang="en-IN" b="0" i="0" dirty="0" err="1">
                <a:solidFill>
                  <a:srgbClr val="000000"/>
                </a:solidFill>
                <a:effectLst/>
                <a:latin typeface="Verdana" panose="020B0604030504040204" pitchFamily="34" charset="0"/>
              </a:rPr>
              <a:t>Aluminum</a:t>
            </a:r>
            <a:r>
              <a:rPr lang="en-IN" b="0" i="0" dirty="0">
                <a:solidFill>
                  <a:srgbClr val="000000"/>
                </a:solidFill>
                <a:effectLst/>
                <a:latin typeface="Verdana" panose="020B0604030504040204" pitchFamily="34" charset="0"/>
              </a:rPr>
              <a:t> Foil Technology</a:t>
            </a:r>
          </a:p>
          <a:p>
            <a:pPr algn="l">
              <a:buFont typeface="Arial" panose="020B0604020202020204" pitchFamily="34" charset="0"/>
              <a:buChar char="•"/>
            </a:pPr>
            <a:r>
              <a:rPr lang="en-IN" b="0" i="0" dirty="0">
                <a:solidFill>
                  <a:srgbClr val="000000"/>
                </a:solidFill>
                <a:effectLst/>
                <a:latin typeface="Verdana" panose="020B0604030504040204" pitchFamily="34" charset="0"/>
              </a:rPr>
              <a:t>Jiangsu Ness </a:t>
            </a:r>
            <a:r>
              <a:rPr lang="en-IN" b="0" i="0" dirty="0" err="1">
                <a:solidFill>
                  <a:srgbClr val="000000"/>
                </a:solidFill>
                <a:effectLst/>
                <a:latin typeface="Verdana" panose="020B0604030504040204" pitchFamily="34" charset="0"/>
              </a:rPr>
              <a:t>Aluminum</a:t>
            </a:r>
            <a:r>
              <a:rPr lang="en-IN" b="0" i="0" dirty="0">
                <a:solidFill>
                  <a:srgbClr val="000000"/>
                </a:solidFill>
                <a:effectLst/>
                <a:latin typeface="Verdana" panose="020B0604030504040204" pitchFamily="34" charset="0"/>
              </a:rPr>
              <a:t> Foil</a:t>
            </a:r>
          </a:p>
          <a:p>
            <a:pPr algn="l">
              <a:buFont typeface="Arial" panose="020B0604020202020204" pitchFamily="34" charset="0"/>
              <a:buChar char="•"/>
            </a:pPr>
            <a:r>
              <a:rPr lang="en-IN" b="0" i="0" dirty="0">
                <a:solidFill>
                  <a:srgbClr val="000000"/>
                </a:solidFill>
                <a:effectLst/>
                <a:latin typeface="Verdana" panose="020B0604030504040204" pitchFamily="34" charset="0"/>
              </a:rPr>
              <a:t>Chengdu </a:t>
            </a:r>
            <a:r>
              <a:rPr lang="en-IN" b="0" i="0" dirty="0" err="1">
                <a:solidFill>
                  <a:srgbClr val="000000"/>
                </a:solidFill>
                <a:effectLst/>
                <a:latin typeface="Verdana" panose="020B0604030504040204" pitchFamily="34" charset="0"/>
              </a:rPr>
              <a:t>Oujia</a:t>
            </a:r>
            <a:r>
              <a:rPr lang="en-IN" b="0" i="0" dirty="0">
                <a:solidFill>
                  <a:srgbClr val="000000"/>
                </a:solidFill>
                <a:effectLst/>
                <a:latin typeface="Verdana" panose="020B0604030504040204" pitchFamily="34" charset="0"/>
              </a:rPr>
              <a:t> Aviation Supplies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Econo</a:t>
            </a:r>
            <a:r>
              <a:rPr lang="en-IN" b="0" i="0" dirty="0">
                <a:solidFill>
                  <a:srgbClr val="000000"/>
                </a:solidFill>
                <a:effectLst/>
                <a:latin typeface="Verdana" panose="020B0604030504040204" pitchFamily="34" charset="0"/>
              </a:rPr>
              <a:t>-Pak</a:t>
            </a:r>
          </a:p>
          <a:p>
            <a:pPr algn="l">
              <a:buFont typeface="Arial" panose="020B0604020202020204" pitchFamily="34" charset="0"/>
              <a:buChar char="•"/>
            </a:pPr>
            <a:r>
              <a:rPr lang="en-IN" b="0" i="0" dirty="0">
                <a:solidFill>
                  <a:srgbClr val="000000"/>
                </a:solidFill>
                <a:effectLst/>
                <a:latin typeface="Verdana" panose="020B0604030504040204" pitchFamily="34" charset="0"/>
              </a:rPr>
              <a:t>LSG Sky Chefs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Kairunair</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Driessen</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AeroExpo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5"/>
              </a:rPr>
              <a:t>https://www.marketstatsville.com/airline-meal-box-market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28841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5734</TotalTime>
  <Words>1356</Words>
  <Application>Microsoft Office PowerPoint</Application>
  <PresentationFormat>Widescreen</PresentationFormat>
  <Paragraphs>73</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563</cp:revision>
  <dcterms:created xsi:type="dcterms:W3CDTF">2017-04-19T06:29:38Z</dcterms:created>
  <dcterms:modified xsi:type="dcterms:W3CDTF">2023-11-06T12:11:04Z</dcterms:modified>
</cp:coreProperties>
</file>