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elanie@yycdefence.c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Appeal in Criminal Cases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Appeal lawyer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5" y="2510198"/>
            <a:ext cx="1820092" cy="18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0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65" y="605181"/>
            <a:ext cx="1450515" cy="1450515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10829" y="1995130"/>
            <a:ext cx="9952844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Recap of the importance of criminal appeals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critical role of a criminal defense attorney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impact of appeals on the justice system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32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N" sz="3200" dirty="0"/>
              <a:t>(403) </a:t>
            </a:r>
            <a:r>
              <a:rPr lang="en-IN" sz="3200" dirty="0" smtClean="0"/>
              <a:t>262-1110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N" sz="32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N" sz="2000" u="sng" dirty="0" smtClean="0">
                <a:hlinkClick r:id="rId3"/>
              </a:rPr>
              <a:t>melanie@yycdefence.ca</a:t>
            </a:r>
            <a:endParaRPr lang="en-IN" sz="2000" u="sng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</a:rPr>
              <a:t>https://appeallawyer.ca/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</a:rPr>
              <a:t>https://www.facebook.com/SitarMilczarek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</a:rPr>
              <a:t>https://x.com/YYCDefence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</a:rPr>
              <a:t>https://www.linkedin.com/company/sitar-and-milczarek/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0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 to Criminal Appeals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85" y="587764"/>
            <a:ext cx="1450515" cy="1450515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0320" y="2428371"/>
            <a:ext cx="989188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 of a criminal appeal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Purpose of filing an appeal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Differences between trial and appeal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Trial: Determination of guilt or innocence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Appeal: Review of legal errors in trial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0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Grounds for Criminal Appeals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59" y="583473"/>
            <a:ext cx="1376429" cy="1376429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0321" y="2566870"/>
            <a:ext cx="609660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Legal errors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Misinterpretation of the law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Incorrect jury instructions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Procedural errors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Improper admission/exclusion of evidence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Lack of sufficient evidence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Constitutional violations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Ineffective assistance of counsel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Violation of rights (e.g., Fourth Amendment)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29" y="2459291"/>
            <a:ext cx="3890374" cy="3803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511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Criminal Appeal Process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Filing the notice of appeal</a:t>
            </a:r>
          </a:p>
          <a:p>
            <a:r>
              <a:rPr lang="en-US" dirty="0"/>
              <a:t>Preparing the appellate brief</a:t>
            </a:r>
          </a:p>
          <a:p>
            <a:r>
              <a:rPr lang="en-US" dirty="0"/>
              <a:t>Oral arguments</a:t>
            </a:r>
          </a:p>
          <a:p>
            <a:r>
              <a:rPr lang="en-US" dirty="0"/>
              <a:t>Decision by the appellate court</a:t>
            </a:r>
          </a:p>
          <a:p>
            <a:r>
              <a:rPr lang="en-US" dirty="0"/>
              <a:t>Possible outcomes</a:t>
            </a:r>
          </a:p>
          <a:p>
            <a:r>
              <a:rPr lang="en-US" dirty="0"/>
              <a:t>Affirmation of conviction</a:t>
            </a:r>
          </a:p>
          <a:p>
            <a:r>
              <a:rPr lang="en-US" dirty="0"/>
              <a:t>Reversal of conviction</a:t>
            </a:r>
          </a:p>
          <a:p>
            <a:r>
              <a:rPr lang="en-US" dirty="0"/>
              <a:t>Remand for a new trial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51" y="635725"/>
            <a:ext cx="1324177" cy="1324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89" y="1959902"/>
            <a:ext cx="6514011" cy="48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a Criminal Defense Attorney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2" y="627017"/>
            <a:ext cx="1308416" cy="1308416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0321" y="2566870"/>
            <a:ext cx="988764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Advocates for the defendant's rights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Analyzes trial records for errors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Prepares and submits the appellate brief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Presents oral arguments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Negotiates possible plea deals during appeals </a:t>
            </a:r>
          </a:p>
        </p:txBody>
      </p:sp>
    </p:spTree>
    <p:extLst>
      <p:ext uri="{BB962C8B-B14F-4D97-AF65-F5344CB8AC3E}">
        <p14:creationId xmlns:p14="http://schemas.microsoft.com/office/powerpoint/2010/main" val="355592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and Expertise of a Criminal Defense Attorney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11" y="610399"/>
            <a:ext cx="1366595" cy="1366595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0321" y="2720759"/>
            <a:ext cx="11349582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In-depth knowledge of criminal law and appellate procedures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Strong research and writing skills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Persuasive oral advocacy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Critical thinking and analytical skills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Ability to identify and articulate legal errors </a:t>
            </a:r>
          </a:p>
        </p:txBody>
      </p:sp>
    </p:spTree>
    <p:extLst>
      <p:ext uri="{BB962C8B-B14F-4D97-AF65-F5344CB8AC3E}">
        <p14:creationId xmlns:p14="http://schemas.microsoft.com/office/powerpoint/2010/main" val="420984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Faced by Criminal Defense Attorneys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874" y="544222"/>
            <a:ext cx="1450515" cy="1450515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0321" y="2120595"/>
            <a:ext cx="1137042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time frames for filing appeals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standards of review (harmless error vs. reversible error)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Overcoming trial court's deference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Balancing multiple cases and workloads </a:t>
            </a:r>
          </a:p>
        </p:txBody>
      </p:sp>
    </p:spTree>
    <p:extLst>
      <p:ext uri="{BB962C8B-B14F-4D97-AF65-F5344CB8AC3E}">
        <p14:creationId xmlns:p14="http://schemas.microsoft.com/office/powerpoint/2010/main" val="310568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Study: Successful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Brief overview of a landmark case</a:t>
            </a:r>
          </a:p>
          <a:p>
            <a:r>
              <a:rPr lang="en-US" sz="3200" dirty="0"/>
              <a:t>Legal errors identified</a:t>
            </a:r>
          </a:p>
          <a:p>
            <a:r>
              <a:rPr lang="en-US" sz="3200" dirty="0"/>
              <a:t>Role of the defense attorney</a:t>
            </a:r>
          </a:p>
          <a:p>
            <a:r>
              <a:rPr lang="en-US" sz="3200" dirty="0"/>
              <a:t>Outcome and its implications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11" y="590741"/>
            <a:ext cx="1410789" cy="14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 &amp; 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59" y="601365"/>
            <a:ext cx="1297578" cy="129757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0651" y="2659425"/>
            <a:ext cx="87249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Invite questions from the audience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Encourage discussion on topics covered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66" y="2700665"/>
            <a:ext cx="4472173" cy="3595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154941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15</TotalTime>
  <Words>299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Appeal in Criminal Cases</vt:lpstr>
      <vt:lpstr>Introduction to Criminal Appeals</vt:lpstr>
      <vt:lpstr>Common Grounds for Criminal Appeals</vt:lpstr>
      <vt:lpstr>Steps in the Criminal Appeal Process</vt:lpstr>
      <vt:lpstr>Role of a Criminal Defense Attorney</vt:lpstr>
      <vt:lpstr>Skills and Expertise of a Criminal Defense Attorney</vt:lpstr>
      <vt:lpstr>Challenges Faced by Criminal Defense Attorneys</vt:lpstr>
      <vt:lpstr>Case Study: Successful Appeal</vt:lpstr>
      <vt:lpstr>Questions &amp; Discussion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Appeal in Criminal Cases</dc:title>
  <dc:creator>Microsoft account</dc:creator>
  <cp:lastModifiedBy>Microsoft account</cp:lastModifiedBy>
  <cp:revision>2</cp:revision>
  <dcterms:created xsi:type="dcterms:W3CDTF">2024-07-02T08:47:34Z</dcterms:created>
  <dcterms:modified xsi:type="dcterms:W3CDTF">2024-07-02T09:02:50Z</dcterms:modified>
</cp:coreProperties>
</file>