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01-11-2023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boneless-meat-market?utm_source=Manjeet+free+1+Nov&amp;utm_medium=Manjeet" TargetMode="External"/><Relationship Id="rId2" Type="http://schemas.openxmlformats.org/officeDocument/2006/relationships/hyperlink" Target="https://www.marketstatsville.com/boneless-meat-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boneless-meat-market" TargetMode="External"/><Relationship Id="rId2" Type="http://schemas.openxmlformats.org/officeDocument/2006/relationships/hyperlink" Target="https://www.marketstatsville.com/buy-now/boneless-meat-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tyson.com/products/fresh-chicken-boneless-skinless-breast/" TargetMode="External"/><Relationship Id="rId2" Type="http://schemas.openxmlformats.org/officeDocument/2006/relationships/hyperlink" Target="https://www.jbs.com.br/relatorioanual2019/en/care-from-every-aspect/jbs-usa/products-and-services/" TargetMode="External"/><Relationship Id="rId1" Type="http://schemas.openxmlformats.org/officeDocument/2006/relationships/slideLayout" Target="../slideLayouts/slideLayout7.xml"/><Relationship Id="rId4" Type="http://schemas.openxmlformats.org/officeDocument/2006/relationships/hyperlink" Target="https://www.cargill.com/meat-poultry/turkey-and-cooked-meats-protein-na"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boneless-meat-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Boneless Meat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Boneless Meat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Boneless Meat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Boneless Meat Market by Product (Poultry, Beef, Pork, and Seafood), By Type (Fresh, and Frozen), by Application (Food Service, and Retail), and by Region (North America, South America, Europe, Asia Pacific, and Middle East &amp; Africa (MEA))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Boneless Meat Market</a:t>
            </a:r>
            <a:r>
              <a:rPr lang="en-US" b="0" i="0" dirty="0">
                <a:solidFill>
                  <a:srgbClr val="5E5E5E"/>
                </a:solidFill>
                <a:effectLst/>
                <a:latin typeface="Verdana" panose="020B0604030504040204" pitchFamily="34" charset="0"/>
              </a:rPr>
              <a:t> size is expected to grow at a </a:t>
            </a:r>
            <a:r>
              <a:rPr lang="en-US" b="1" i="0" dirty="0">
                <a:solidFill>
                  <a:srgbClr val="5E5E5E"/>
                </a:solidFill>
                <a:effectLst/>
                <a:latin typeface="Verdana" panose="020B0604030504040204" pitchFamily="34" charset="0"/>
              </a:rPr>
              <a:t>CAGR of 8.1%</a:t>
            </a:r>
            <a:r>
              <a:rPr lang="en-US" b="0" i="0" dirty="0">
                <a:solidFill>
                  <a:srgbClr val="5E5E5E"/>
                </a:solidFill>
                <a:effectLst/>
                <a:latin typeface="Verdana" panose="020B0604030504040204" pitchFamily="34" charset="0"/>
              </a:rPr>
              <a:t> from 2023 to 2033. </a:t>
            </a:r>
            <a:endParaRPr lang="en-US" b="0" i="0" dirty="0">
              <a:solidFill>
                <a:srgbClr val="5E5E5E"/>
              </a:solidFill>
              <a:effectLst/>
              <a:latin typeface="Poppins" panose="00000500000000000000" pitchFamily="2" charset="0"/>
            </a:endParaRPr>
          </a:p>
          <a:p>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https://www.marketstatsville.com/request-sample/boneless-meat-market?utm_source=Manjeet+free+1+Nov&amp;utm_medium=Manjeet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CCCD99-C7C6-6135-4178-C600160A645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53094BC2-437B-2709-B6CC-965268FC2D20}"/>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3DB6CC00-37D6-533D-E5F4-1CACEFBD03C0}"/>
              </a:ext>
            </a:extLst>
          </p:cNvPr>
          <p:cNvSpPr txBox="1"/>
          <p:nvPr/>
        </p:nvSpPr>
        <p:spPr>
          <a:xfrm>
            <a:off x="295422" y="658565"/>
            <a:ext cx="11591778"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https://www.marketstatsville.com/buy-now/boneless-meat-market?opt=3338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Boneless Meat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Product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Poultry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Beef</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Pork</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Seafood </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Fresh</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Frozen</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Food Service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Retail</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3"/>
              </a:rPr>
              <a:t>https://www.marketstatsville.com/table-of-content/boneless-meat-market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92923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C1F35D-F825-1573-03A7-33F9A2C8B95A}"/>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18FAE11-9875-DA65-86DE-AABDE9286AF8}"/>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B9A1904F-66A0-2700-700D-2A89AAD8E44A}"/>
              </a:ext>
            </a:extLst>
          </p:cNvPr>
          <p:cNvSpPr txBox="1"/>
          <p:nvPr/>
        </p:nvSpPr>
        <p:spPr>
          <a:xfrm>
            <a:off x="314178" y="889843"/>
            <a:ext cx="11563643" cy="4801314"/>
          </a:xfrm>
          <a:prstGeom prst="rect">
            <a:avLst/>
          </a:prstGeom>
          <a:noFill/>
        </p:spPr>
        <p:txBody>
          <a:bodyPr wrap="square">
            <a:spAutoFit/>
          </a:bodyPr>
          <a:lstStyle/>
          <a:p>
            <a:pPr fontAlgn="base"/>
            <a:r>
              <a:rPr lang="en-IN" b="1" dirty="0">
                <a:solidFill>
                  <a:srgbClr val="1C1C1C"/>
                </a:solidFill>
                <a:effectLst/>
                <a:latin typeface="Verdana" panose="020B0604030504040204" pitchFamily="34" charset="0"/>
              </a:rPr>
              <a:t>Major key players in the global Boneless Meat market are:</a:t>
            </a:r>
          </a:p>
          <a:p>
            <a:pPr fontAlgn="base"/>
            <a:endParaRPr lang="en-IN" b="1" dirty="0">
              <a:solidFill>
                <a:srgbClr val="1C1C1C"/>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2"/>
              </a:rPr>
              <a:t>JBS</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3"/>
              </a:rPr>
              <a:t>Tyson Foods</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4"/>
              </a:rPr>
              <a:t>Cargill</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BRF S.A.</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Mountaire</a:t>
            </a:r>
            <a:r>
              <a:rPr lang="en-IN" b="0" i="0" dirty="0">
                <a:solidFill>
                  <a:srgbClr val="5E5E5E"/>
                </a:solidFill>
                <a:effectLst/>
                <a:latin typeface="Verdana" panose="020B0604030504040204" pitchFamily="34" charset="0"/>
              </a:rPr>
              <a:t> Farms</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New Hope</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Sunner</a:t>
            </a:r>
            <a:r>
              <a:rPr lang="en-IN" b="0" i="0" dirty="0">
                <a:solidFill>
                  <a:srgbClr val="5E5E5E"/>
                </a:solidFill>
                <a:effectLst/>
                <a:latin typeface="Verdana" panose="020B0604030504040204" pitchFamily="34" charset="0"/>
              </a:rPr>
              <a:t> Development</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Koch Foods</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Foster Farms</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Perdue</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Shandong </a:t>
            </a:r>
            <a:r>
              <a:rPr lang="en-IN" b="0" i="0" dirty="0" err="1">
                <a:solidFill>
                  <a:srgbClr val="5E5E5E"/>
                </a:solidFill>
                <a:effectLst/>
                <a:latin typeface="Verdana" panose="020B0604030504040204" pitchFamily="34" charset="0"/>
              </a:rPr>
              <a:t>Xiantan</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Granja Tres Arroyos</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Yisheng</a:t>
            </a:r>
            <a:r>
              <a:rPr lang="en-IN" b="0" i="0" dirty="0">
                <a:solidFill>
                  <a:srgbClr val="5E5E5E"/>
                </a:solidFill>
                <a:effectLst/>
                <a:latin typeface="Verdana" panose="020B0604030504040204" pitchFamily="34" charset="0"/>
              </a:rPr>
              <a:t> Livestock &amp; Poultry Breeding</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BRF S.A.</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Clemens Food Group</a:t>
            </a:r>
            <a:endParaRPr lang="en-IN" dirty="0"/>
          </a:p>
        </p:txBody>
      </p:sp>
    </p:spTree>
    <p:extLst>
      <p:ext uri="{BB962C8B-B14F-4D97-AF65-F5344CB8AC3E}">
        <p14:creationId xmlns:p14="http://schemas.microsoft.com/office/powerpoint/2010/main" val="3721656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4B48C5-F0EB-DE12-D15C-8DCA899DD05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E6B2C35-9A26-9397-6699-C954A3E62B59}"/>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704D8989-73B3-04C9-34D3-2BBC374D2813}"/>
              </a:ext>
            </a:extLst>
          </p:cNvPr>
          <p:cNvSpPr txBox="1"/>
          <p:nvPr/>
        </p:nvSpPr>
        <p:spPr>
          <a:xfrm>
            <a:off x="309489" y="1212563"/>
            <a:ext cx="11535508" cy="3693319"/>
          </a:xfrm>
          <a:prstGeom prst="rect">
            <a:avLst/>
          </a:prstGeom>
          <a:noFill/>
        </p:spPr>
        <p:txBody>
          <a:bodyPr wrap="square">
            <a:spAutoFit/>
          </a:bodyPr>
          <a:lstStyle/>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Conagra Brands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Hormel Foods Corporation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Minerva Foods SA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NH Foods Ltd.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Sysco Corporation</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Vion</a:t>
            </a:r>
            <a:r>
              <a:rPr lang="en-US" b="0" i="0" dirty="0">
                <a:solidFill>
                  <a:srgbClr val="5E5E5E"/>
                </a:solidFill>
                <a:effectLst/>
                <a:latin typeface="Verdana" panose="020B0604030504040204" pitchFamily="34" charset="0"/>
              </a:rPr>
              <a:t> Food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WH Group Limited</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2"/>
              </a:rPr>
              <a:t>https://www.marketstatsville.com/boneless-meat-market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383561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5720</TotalTime>
  <Words>1384</Words>
  <Application>Microsoft Office PowerPoint</Application>
  <PresentationFormat>Widescreen</PresentationFormat>
  <Paragraphs>90</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556</cp:revision>
  <dcterms:created xsi:type="dcterms:W3CDTF">2017-04-19T06:29:38Z</dcterms:created>
  <dcterms:modified xsi:type="dcterms:W3CDTF">2023-11-01T11:46:40Z</dcterms:modified>
</cp:coreProperties>
</file>