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90F1D-EAF4-4CFD-ACF0-645C3D4A7F70}" v="34" dt="2024-03-02T06:59:07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acaciadental.com.a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acaciadental.com.a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754B28-AB6E-48B8-81B9-E13E07FFF4AF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8D67FA1-ADEC-4AA7-B908-DBBF172815BA}">
      <dgm:prSet/>
      <dgm:spPr/>
      <dgm:t>
        <a:bodyPr/>
        <a:lstStyle/>
        <a:p>
          <a:r>
            <a:rPr lang="en-US" dirty="0"/>
            <a:t>Bulk billing is the government program in which children between the age of 2-17 can be treated and their parents do not have to pay for basic treatment</a:t>
          </a:r>
        </a:p>
      </dgm:t>
    </dgm:pt>
    <dgm:pt modelId="{89A25B93-8905-46FB-A300-E3C01F9EED4F}" type="parTrans" cxnId="{A2283CC7-085F-455E-83A3-0C05FF3A5109}">
      <dgm:prSet/>
      <dgm:spPr/>
      <dgm:t>
        <a:bodyPr/>
        <a:lstStyle/>
        <a:p>
          <a:endParaRPr lang="en-US"/>
        </a:p>
      </dgm:t>
    </dgm:pt>
    <dgm:pt modelId="{DECD6950-2085-472A-95B0-1A8A13BEA30F}" type="sibTrans" cxnId="{A2283CC7-085F-455E-83A3-0C05FF3A5109}">
      <dgm:prSet/>
      <dgm:spPr/>
      <dgm:t>
        <a:bodyPr/>
        <a:lstStyle/>
        <a:p>
          <a:endParaRPr lang="en-US"/>
        </a:p>
      </dgm:t>
    </dgm:pt>
    <dgm:pt modelId="{DDF9872B-AEAA-4A36-B0D9-8238DCB3E34C}">
      <dgm:prSet/>
      <dgm:spPr/>
      <dgm:t>
        <a:bodyPr/>
        <a:lstStyle/>
        <a:p>
          <a:r>
            <a:rPr lang="en-US" dirty="0"/>
            <a:t>Our group of Acacia dental care provides you free of cost services to children in many dental clinics of Palmerston, Darwin, </a:t>
          </a:r>
          <a:r>
            <a:rPr lang="en-US" dirty="0" err="1"/>
            <a:t>Coolalinga</a:t>
          </a:r>
          <a:r>
            <a:rPr lang="en-US" dirty="0"/>
            <a:t>, Humpy door, or Howard springs</a:t>
          </a:r>
        </a:p>
      </dgm:t>
    </dgm:pt>
    <dgm:pt modelId="{882FA9EC-88C3-4009-9327-E69AF9F5F602}" type="parTrans" cxnId="{99D0FA95-091F-4BC7-B075-E1A197F86A26}">
      <dgm:prSet/>
      <dgm:spPr/>
      <dgm:t>
        <a:bodyPr/>
        <a:lstStyle/>
        <a:p>
          <a:endParaRPr lang="en-US"/>
        </a:p>
      </dgm:t>
    </dgm:pt>
    <dgm:pt modelId="{14AC59C3-164B-407E-BF92-483D932FF991}" type="sibTrans" cxnId="{99D0FA95-091F-4BC7-B075-E1A197F86A26}">
      <dgm:prSet/>
      <dgm:spPr/>
      <dgm:t>
        <a:bodyPr/>
        <a:lstStyle/>
        <a:p>
          <a:endParaRPr lang="en-US"/>
        </a:p>
      </dgm:t>
    </dgm:pt>
    <dgm:pt modelId="{55C19577-5396-4FFB-A347-130ADC784394}">
      <dgm:prSet/>
      <dgm:spPr/>
      <dgm:t>
        <a:bodyPr/>
        <a:lstStyle/>
        <a:p>
          <a:r>
            <a:rPr lang="en-US" dirty="0"/>
            <a:t>For all parents having a </a:t>
          </a:r>
          <a:r>
            <a:rPr lang="en-US" b="1" dirty="0">
              <a:hlinkClick xmlns:r="http://schemas.openxmlformats.org/officeDocument/2006/relationships" r:id="rId1"/>
            </a:rPr>
            <a:t>Bulk Billing Dentist Darwin</a:t>
          </a:r>
          <a:r>
            <a:rPr lang="en-US" dirty="0"/>
            <a:t> is the biggest advantage</a:t>
          </a:r>
        </a:p>
      </dgm:t>
    </dgm:pt>
    <dgm:pt modelId="{2374B41F-5153-4DE0-A29C-1F5EF76E5DD8}" type="parTrans" cxnId="{8144EFC9-34E8-4F60-B090-985C8E12BB68}">
      <dgm:prSet/>
      <dgm:spPr/>
      <dgm:t>
        <a:bodyPr/>
        <a:lstStyle/>
        <a:p>
          <a:endParaRPr lang="en-US"/>
        </a:p>
      </dgm:t>
    </dgm:pt>
    <dgm:pt modelId="{4B59DEA4-1565-405B-B89C-6BE893EF826D}" type="sibTrans" cxnId="{8144EFC9-34E8-4F60-B090-985C8E12BB68}">
      <dgm:prSet/>
      <dgm:spPr/>
      <dgm:t>
        <a:bodyPr/>
        <a:lstStyle/>
        <a:p>
          <a:endParaRPr lang="en-US"/>
        </a:p>
      </dgm:t>
    </dgm:pt>
    <dgm:pt modelId="{46B1FCC1-6CFA-42EA-979D-924AC16A0C9E}" type="pres">
      <dgm:prSet presAssocID="{16754B28-AB6E-48B8-81B9-E13E07FFF4A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38B366-61FB-4507-BE9A-8442F7E1B0FB}" type="pres">
      <dgm:prSet presAssocID="{58D67FA1-ADEC-4AA7-B908-DBBF172815BA}" presName="thickLine" presStyleLbl="alignNode1" presStyleIdx="0" presStyleCnt="3"/>
      <dgm:spPr/>
    </dgm:pt>
    <dgm:pt modelId="{47D204C5-52AA-4E23-9794-F152EDC1D44B}" type="pres">
      <dgm:prSet presAssocID="{58D67FA1-ADEC-4AA7-B908-DBBF172815BA}" presName="horz1" presStyleCnt="0"/>
      <dgm:spPr/>
    </dgm:pt>
    <dgm:pt modelId="{F211A559-3C63-4621-BD29-F9EDD34403AC}" type="pres">
      <dgm:prSet presAssocID="{58D67FA1-ADEC-4AA7-B908-DBBF172815BA}" presName="tx1" presStyleLbl="revTx" presStyleIdx="0" presStyleCnt="3"/>
      <dgm:spPr/>
      <dgm:t>
        <a:bodyPr/>
        <a:lstStyle/>
        <a:p>
          <a:endParaRPr lang="en-US"/>
        </a:p>
      </dgm:t>
    </dgm:pt>
    <dgm:pt modelId="{9C0AF71B-20D4-4415-88D5-8BC3D6F26107}" type="pres">
      <dgm:prSet presAssocID="{58D67FA1-ADEC-4AA7-B908-DBBF172815BA}" presName="vert1" presStyleCnt="0"/>
      <dgm:spPr/>
    </dgm:pt>
    <dgm:pt modelId="{A4B1DA31-A950-44AF-ACA3-12E1D440EDCC}" type="pres">
      <dgm:prSet presAssocID="{DDF9872B-AEAA-4A36-B0D9-8238DCB3E34C}" presName="thickLine" presStyleLbl="alignNode1" presStyleIdx="1" presStyleCnt="3"/>
      <dgm:spPr/>
    </dgm:pt>
    <dgm:pt modelId="{2FD66B2F-000A-4F06-B3F0-E414B536B563}" type="pres">
      <dgm:prSet presAssocID="{DDF9872B-AEAA-4A36-B0D9-8238DCB3E34C}" presName="horz1" presStyleCnt="0"/>
      <dgm:spPr/>
    </dgm:pt>
    <dgm:pt modelId="{15157D04-28C5-4BB2-A229-42E9CD0FCC6B}" type="pres">
      <dgm:prSet presAssocID="{DDF9872B-AEAA-4A36-B0D9-8238DCB3E34C}" presName="tx1" presStyleLbl="revTx" presStyleIdx="1" presStyleCnt="3"/>
      <dgm:spPr/>
      <dgm:t>
        <a:bodyPr/>
        <a:lstStyle/>
        <a:p>
          <a:endParaRPr lang="en-US"/>
        </a:p>
      </dgm:t>
    </dgm:pt>
    <dgm:pt modelId="{DB2FA034-76D9-412B-8C0F-82E10FFCC0B8}" type="pres">
      <dgm:prSet presAssocID="{DDF9872B-AEAA-4A36-B0D9-8238DCB3E34C}" presName="vert1" presStyleCnt="0"/>
      <dgm:spPr/>
    </dgm:pt>
    <dgm:pt modelId="{7957A0B5-5E93-4189-B616-5B9C940F46E0}" type="pres">
      <dgm:prSet presAssocID="{55C19577-5396-4FFB-A347-130ADC784394}" presName="thickLine" presStyleLbl="alignNode1" presStyleIdx="2" presStyleCnt="3"/>
      <dgm:spPr/>
    </dgm:pt>
    <dgm:pt modelId="{F8FDC4F0-7B78-4503-A916-C5FDA31ACC26}" type="pres">
      <dgm:prSet presAssocID="{55C19577-5396-4FFB-A347-130ADC784394}" presName="horz1" presStyleCnt="0"/>
      <dgm:spPr/>
    </dgm:pt>
    <dgm:pt modelId="{C1AC587B-885E-4332-A141-6D27A3E65325}" type="pres">
      <dgm:prSet presAssocID="{55C19577-5396-4FFB-A347-130ADC784394}" presName="tx1" presStyleLbl="revTx" presStyleIdx="2" presStyleCnt="3"/>
      <dgm:spPr/>
      <dgm:t>
        <a:bodyPr/>
        <a:lstStyle/>
        <a:p>
          <a:endParaRPr lang="en-US"/>
        </a:p>
      </dgm:t>
    </dgm:pt>
    <dgm:pt modelId="{2BA4D02B-C22C-4B5C-A9BA-19E6DBE87619}" type="pres">
      <dgm:prSet presAssocID="{55C19577-5396-4FFB-A347-130ADC784394}" presName="vert1" presStyleCnt="0"/>
      <dgm:spPr/>
    </dgm:pt>
  </dgm:ptLst>
  <dgm:cxnLst>
    <dgm:cxn modelId="{B9DC98B0-0065-4498-9038-617268905759}" type="presOf" srcId="{55C19577-5396-4FFB-A347-130ADC784394}" destId="{C1AC587B-885E-4332-A141-6D27A3E65325}" srcOrd="0" destOrd="0" presId="urn:microsoft.com/office/officeart/2008/layout/LinedList"/>
    <dgm:cxn modelId="{56540C85-6BF0-4FE5-876E-82D166DB432E}" type="presOf" srcId="{DDF9872B-AEAA-4A36-B0D9-8238DCB3E34C}" destId="{15157D04-28C5-4BB2-A229-42E9CD0FCC6B}" srcOrd="0" destOrd="0" presId="urn:microsoft.com/office/officeart/2008/layout/LinedList"/>
    <dgm:cxn modelId="{A2283CC7-085F-455E-83A3-0C05FF3A5109}" srcId="{16754B28-AB6E-48B8-81B9-E13E07FFF4AF}" destId="{58D67FA1-ADEC-4AA7-B908-DBBF172815BA}" srcOrd="0" destOrd="0" parTransId="{89A25B93-8905-46FB-A300-E3C01F9EED4F}" sibTransId="{DECD6950-2085-472A-95B0-1A8A13BEA30F}"/>
    <dgm:cxn modelId="{DA01DCB7-F5A7-416E-BB36-22DDC2375A51}" type="presOf" srcId="{58D67FA1-ADEC-4AA7-B908-DBBF172815BA}" destId="{F211A559-3C63-4621-BD29-F9EDD34403AC}" srcOrd="0" destOrd="0" presId="urn:microsoft.com/office/officeart/2008/layout/LinedList"/>
    <dgm:cxn modelId="{99D0FA95-091F-4BC7-B075-E1A197F86A26}" srcId="{16754B28-AB6E-48B8-81B9-E13E07FFF4AF}" destId="{DDF9872B-AEAA-4A36-B0D9-8238DCB3E34C}" srcOrd="1" destOrd="0" parTransId="{882FA9EC-88C3-4009-9327-E69AF9F5F602}" sibTransId="{14AC59C3-164B-407E-BF92-483D932FF991}"/>
    <dgm:cxn modelId="{A16D8F34-EAA9-4692-BE18-B9CCC3143B0A}" type="presOf" srcId="{16754B28-AB6E-48B8-81B9-E13E07FFF4AF}" destId="{46B1FCC1-6CFA-42EA-979D-924AC16A0C9E}" srcOrd="0" destOrd="0" presId="urn:microsoft.com/office/officeart/2008/layout/LinedList"/>
    <dgm:cxn modelId="{8144EFC9-34E8-4F60-B090-985C8E12BB68}" srcId="{16754B28-AB6E-48B8-81B9-E13E07FFF4AF}" destId="{55C19577-5396-4FFB-A347-130ADC784394}" srcOrd="2" destOrd="0" parTransId="{2374B41F-5153-4DE0-A29C-1F5EF76E5DD8}" sibTransId="{4B59DEA4-1565-405B-B89C-6BE893EF826D}"/>
    <dgm:cxn modelId="{1261A1E4-D9BD-4FAE-9BBC-0AD2B85B91C2}" type="presParOf" srcId="{46B1FCC1-6CFA-42EA-979D-924AC16A0C9E}" destId="{A638B366-61FB-4507-BE9A-8442F7E1B0FB}" srcOrd="0" destOrd="0" presId="urn:microsoft.com/office/officeart/2008/layout/LinedList"/>
    <dgm:cxn modelId="{F70DF213-2C04-49FD-AA5D-1A8C741D9B05}" type="presParOf" srcId="{46B1FCC1-6CFA-42EA-979D-924AC16A0C9E}" destId="{47D204C5-52AA-4E23-9794-F152EDC1D44B}" srcOrd="1" destOrd="0" presId="urn:microsoft.com/office/officeart/2008/layout/LinedList"/>
    <dgm:cxn modelId="{17D0161B-BBBC-4562-AB15-566A04852CE4}" type="presParOf" srcId="{47D204C5-52AA-4E23-9794-F152EDC1D44B}" destId="{F211A559-3C63-4621-BD29-F9EDD34403AC}" srcOrd="0" destOrd="0" presId="urn:microsoft.com/office/officeart/2008/layout/LinedList"/>
    <dgm:cxn modelId="{FC22ADFE-1A6F-428A-98A9-6F6AE19411DF}" type="presParOf" srcId="{47D204C5-52AA-4E23-9794-F152EDC1D44B}" destId="{9C0AF71B-20D4-4415-88D5-8BC3D6F26107}" srcOrd="1" destOrd="0" presId="urn:microsoft.com/office/officeart/2008/layout/LinedList"/>
    <dgm:cxn modelId="{6976C85F-BF5A-4BE2-BCF3-1FCDC5C01C93}" type="presParOf" srcId="{46B1FCC1-6CFA-42EA-979D-924AC16A0C9E}" destId="{A4B1DA31-A950-44AF-ACA3-12E1D440EDCC}" srcOrd="2" destOrd="0" presId="urn:microsoft.com/office/officeart/2008/layout/LinedList"/>
    <dgm:cxn modelId="{0DFD7CD7-2B70-4F21-AE4F-35C5AEE0F393}" type="presParOf" srcId="{46B1FCC1-6CFA-42EA-979D-924AC16A0C9E}" destId="{2FD66B2F-000A-4F06-B3F0-E414B536B563}" srcOrd="3" destOrd="0" presId="urn:microsoft.com/office/officeart/2008/layout/LinedList"/>
    <dgm:cxn modelId="{21232541-5C96-4008-AE26-F3E1E84B6A2D}" type="presParOf" srcId="{2FD66B2F-000A-4F06-B3F0-E414B536B563}" destId="{15157D04-28C5-4BB2-A229-42E9CD0FCC6B}" srcOrd="0" destOrd="0" presId="urn:microsoft.com/office/officeart/2008/layout/LinedList"/>
    <dgm:cxn modelId="{0FEE9475-066B-4006-94DB-E052D257C6EE}" type="presParOf" srcId="{2FD66B2F-000A-4F06-B3F0-E414B536B563}" destId="{DB2FA034-76D9-412B-8C0F-82E10FFCC0B8}" srcOrd="1" destOrd="0" presId="urn:microsoft.com/office/officeart/2008/layout/LinedList"/>
    <dgm:cxn modelId="{5C92CE3F-BF6E-40B7-8D13-A52786C973FE}" type="presParOf" srcId="{46B1FCC1-6CFA-42EA-979D-924AC16A0C9E}" destId="{7957A0B5-5E93-4189-B616-5B9C940F46E0}" srcOrd="4" destOrd="0" presId="urn:microsoft.com/office/officeart/2008/layout/LinedList"/>
    <dgm:cxn modelId="{A3E41D5F-863C-4056-93C6-4E4C611B89DF}" type="presParOf" srcId="{46B1FCC1-6CFA-42EA-979D-924AC16A0C9E}" destId="{F8FDC4F0-7B78-4503-A916-C5FDA31ACC26}" srcOrd="5" destOrd="0" presId="urn:microsoft.com/office/officeart/2008/layout/LinedList"/>
    <dgm:cxn modelId="{B2C8309B-BC6A-4994-B77C-004E7877A73B}" type="presParOf" srcId="{F8FDC4F0-7B78-4503-A916-C5FDA31ACC26}" destId="{C1AC587B-885E-4332-A141-6D27A3E65325}" srcOrd="0" destOrd="0" presId="urn:microsoft.com/office/officeart/2008/layout/LinedList"/>
    <dgm:cxn modelId="{7B44E8C7-409D-4FA0-A4A1-7E850E248F57}" type="presParOf" srcId="{F8FDC4F0-7B78-4503-A916-C5FDA31ACC26}" destId="{2BA4D02B-C22C-4B5C-A9BA-19E6DBE876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8B366-61FB-4507-BE9A-8442F7E1B0FB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1A559-3C63-4621-BD29-F9EDD34403A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Bulk billing is the government program in which children between the age of 2-17 can be treated and their parents do not have to pay for basic treatment</a:t>
          </a:r>
        </a:p>
      </dsp:txBody>
      <dsp:txXfrm>
        <a:off x="0" y="2703"/>
        <a:ext cx="6900512" cy="1843578"/>
      </dsp:txXfrm>
    </dsp:sp>
    <dsp:sp modelId="{A4B1DA31-A950-44AF-ACA3-12E1D440EDC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57D04-28C5-4BB2-A229-42E9CD0FCC6B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Our group of Acacia dental care provides you free of cost services to children in many dental clinics of Palmerston, Darwin, </a:t>
          </a:r>
          <a:r>
            <a:rPr lang="en-US" sz="2700" kern="1200" dirty="0" err="1"/>
            <a:t>Coolalinga</a:t>
          </a:r>
          <a:r>
            <a:rPr lang="en-US" sz="2700" kern="1200" dirty="0"/>
            <a:t>, Humpy door, or Howard springs</a:t>
          </a:r>
        </a:p>
      </dsp:txBody>
      <dsp:txXfrm>
        <a:off x="0" y="1846281"/>
        <a:ext cx="6900512" cy="1843578"/>
      </dsp:txXfrm>
    </dsp:sp>
    <dsp:sp modelId="{7957A0B5-5E93-4189-B616-5B9C940F46E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C587B-885E-4332-A141-6D27A3E65325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For all parents having a </a:t>
          </a:r>
          <a:r>
            <a:rPr lang="en-US" sz="2700" b="1" kern="1200" dirty="0">
              <a:hlinkClick xmlns:r="http://schemas.openxmlformats.org/officeDocument/2006/relationships" r:id="rId1"/>
            </a:rPr>
            <a:t>Bulk Billing Dentist Darwin</a:t>
          </a:r>
          <a:r>
            <a:rPr lang="en-US" sz="2700" kern="1200" dirty="0"/>
            <a:t> is the biggest advantage</a:t>
          </a:r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3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0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6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2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7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76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2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5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297762" y="1718381"/>
            <a:ext cx="6711185" cy="2646009"/>
          </a:xfrm>
        </p:spPr>
        <p:txBody>
          <a:bodyPr anchor="b">
            <a:noAutofit/>
          </a:bodyPr>
          <a:lstStyle/>
          <a:p>
            <a:r>
              <a:rPr lang="en-US" sz="4800" dirty="0">
                <a:ea typeface="+mj-lt"/>
                <a:cs typeface="+mj-lt"/>
              </a:rPr>
              <a:t>Acacia Dental Clinic</a:t>
            </a:r>
            <a:endParaRPr lang="en-US" sz="48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EB2A7"/>
          </a:solidFill>
          <a:ln w="38100" cap="rnd">
            <a:solidFill>
              <a:srgbClr val="3EB2A7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oster of a person&amp;#39;s teeth&#10;&#10;Description automatically generated">
            <a:extLst>
              <a:ext uri="{FF2B5EF4-FFF2-40B4-BE49-F238E27FC236}">
                <a16:creationId xmlns:a16="http://schemas.microsoft.com/office/drawing/2014/main" id="{28074665-8992-BDFF-9894-946B930331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44" r="16044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664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3DAA0EF-336D-4CDC-A9A2-8460363E27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D079A19-B31E-4129-A464-7547FF05AE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90556" cy="6858000"/>
          </a:xfrm>
          <a:custGeom>
            <a:avLst/>
            <a:gdLst>
              <a:gd name="connsiteX0" fmla="*/ 0 w 4090556"/>
              <a:gd name="connsiteY0" fmla="*/ 0 h 6858000"/>
              <a:gd name="connsiteX1" fmla="*/ 4077555 w 4090556"/>
              <a:gd name="connsiteY1" fmla="*/ 0 h 6858000"/>
              <a:gd name="connsiteX2" fmla="*/ 4077574 w 4090556"/>
              <a:gd name="connsiteY2" fmla="*/ 720 h 6858000"/>
              <a:gd name="connsiteX3" fmla="*/ 4075790 w 4090556"/>
              <a:gd name="connsiteY3" fmla="*/ 575485 h 6858000"/>
              <a:gd name="connsiteX4" fmla="*/ 4076555 w 4090556"/>
              <a:gd name="connsiteY4" fmla="*/ 932245 h 6858000"/>
              <a:gd name="connsiteX5" fmla="*/ 4076555 w 4090556"/>
              <a:gd name="connsiteY5" fmla="*/ 1286711 h 6858000"/>
              <a:gd name="connsiteX6" fmla="*/ 4082288 w 4090556"/>
              <a:gd name="connsiteY6" fmla="*/ 1595180 h 6858000"/>
              <a:gd name="connsiteX7" fmla="*/ 4078211 w 4090556"/>
              <a:gd name="connsiteY7" fmla="*/ 2133123 h 6858000"/>
              <a:gd name="connsiteX8" fmla="*/ 4071968 w 4090556"/>
              <a:gd name="connsiteY8" fmla="*/ 2946025 h 6858000"/>
              <a:gd name="connsiteX9" fmla="*/ 4068401 w 4090556"/>
              <a:gd name="connsiteY9" fmla="*/ 3502061 h 6858000"/>
              <a:gd name="connsiteX10" fmla="*/ 4087513 w 4090556"/>
              <a:gd name="connsiteY10" fmla="*/ 4076061 h 6858000"/>
              <a:gd name="connsiteX11" fmla="*/ 4076938 w 4090556"/>
              <a:gd name="connsiteY11" fmla="*/ 4442632 h 6858000"/>
              <a:gd name="connsiteX12" fmla="*/ 4071459 w 4090556"/>
              <a:gd name="connsiteY12" fmla="*/ 4827550 h 6858000"/>
              <a:gd name="connsiteX13" fmla="*/ 4071459 w 4090556"/>
              <a:gd name="connsiteY13" fmla="*/ 5019945 h 6858000"/>
              <a:gd name="connsiteX14" fmla="*/ 4084200 w 4090556"/>
              <a:gd name="connsiteY14" fmla="*/ 5490104 h 6858000"/>
              <a:gd name="connsiteX15" fmla="*/ 4077446 w 4090556"/>
              <a:gd name="connsiteY15" fmla="*/ 5844569 h 6858000"/>
              <a:gd name="connsiteX16" fmla="*/ 4082544 w 4090556"/>
              <a:gd name="connsiteY16" fmla="*/ 6260195 h 6858000"/>
              <a:gd name="connsiteX17" fmla="*/ 4086110 w 4090556"/>
              <a:gd name="connsiteY17" fmla="*/ 6706145 h 6858000"/>
              <a:gd name="connsiteX18" fmla="*/ 4086135 w 4090556"/>
              <a:gd name="connsiteY18" fmla="*/ 6794562 h 6858000"/>
              <a:gd name="connsiteX19" fmla="*/ 4080334 w 4090556"/>
              <a:gd name="connsiteY19" fmla="*/ 6858000 h 6858000"/>
              <a:gd name="connsiteX20" fmla="*/ 0 w 4090556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090556" h="6858000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EB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35001" y="640823"/>
            <a:ext cx="3103194" cy="5583148"/>
          </a:xfrm>
        </p:spPr>
        <p:txBody>
          <a:bodyPr anchor="ctr">
            <a:norm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0477CB9E-2981-F980-F931-BCB29AB92A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13267"/>
              </p:ext>
            </p:extLst>
          </p:nvPr>
        </p:nvGraphicFramePr>
        <p:xfrm>
          <a:off x="4489867" y="827728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3" name="Picture 42" descr="A close-up of a person&amp;#39;s mouth&#10;&#10;Description automatically generated">
            <a:extLst>
              <a:ext uri="{FF2B5EF4-FFF2-40B4-BE49-F238E27FC236}">
                <a16:creationId xmlns:a16="http://schemas.microsoft.com/office/drawing/2014/main" id="{EBCAB65F-E3E2-E0A3-CB44-272ABDC6EF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189" y="636378"/>
            <a:ext cx="3241734" cy="557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3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4E1D1-58CF-FB4F-6334-122099CE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475DF-E8BC-C1B3-F547-29365BDAE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b="1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Shop 4 – 452 Stuart Highway, </a:t>
            </a:r>
            <a:r>
              <a:rPr lang="en-US" b="1" dirty="0" err="1">
                <a:ea typeface="+mn-lt"/>
                <a:cs typeface="+mn-lt"/>
              </a:rPr>
              <a:t>Coolalinga</a:t>
            </a:r>
            <a:r>
              <a:rPr lang="en-US" b="1" dirty="0">
                <a:ea typeface="+mn-lt"/>
                <a:cs typeface="+mn-lt"/>
              </a:rPr>
              <a:t> NT 0839, </a:t>
            </a:r>
            <a:r>
              <a:rPr lang="en-US" b="1" dirty="0" err="1">
                <a:ea typeface="+mn-lt"/>
                <a:cs typeface="+mn-lt"/>
              </a:rPr>
              <a:t>australia</a:t>
            </a:r>
            <a:endParaRPr lang="en-US" b="1" dirty="0"/>
          </a:p>
          <a:p>
            <a:endParaRPr lang="en-US" b="1" dirty="0"/>
          </a:p>
          <a:p>
            <a:r>
              <a:rPr lang="en-US" b="1" dirty="0">
                <a:ea typeface="+mn-lt"/>
                <a:cs typeface="+mn-lt"/>
              </a:rPr>
              <a:t>(08) 8983 2780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564144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93B21"/>
      </a:dk2>
      <a:lt2>
        <a:srgbClr val="E8E2E3"/>
      </a:lt2>
      <a:accent1>
        <a:srgbClr val="3EB2A7"/>
      </a:accent1>
      <a:accent2>
        <a:srgbClr val="33B372"/>
      </a:accent2>
      <a:accent3>
        <a:srgbClr val="40B748"/>
      </a:accent3>
      <a:accent4>
        <a:srgbClr val="60B433"/>
      </a:accent4>
      <a:accent5>
        <a:srgbClr val="91AB3C"/>
      </a:accent5>
      <a:accent6>
        <a:srgbClr val="B8A035"/>
      </a:accent6>
      <a:hlink>
        <a:srgbClr val="668B2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Modern Love</vt:lpstr>
      <vt:lpstr>The Hand</vt:lpstr>
      <vt:lpstr>SketchyVTI</vt:lpstr>
      <vt:lpstr>Acacia Dental Clinic</vt:lpstr>
      <vt:lpstr>PowerPoint Presentation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Dell</cp:lastModifiedBy>
  <cp:revision>38</cp:revision>
  <dcterms:created xsi:type="dcterms:W3CDTF">2024-03-02T06:53:21Z</dcterms:created>
  <dcterms:modified xsi:type="dcterms:W3CDTF">2024-03-02T07:02:29Z</dcterms:modified>
</cp:coreProperties>
</file>