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56" r:id="rId2"/>
    <p:sldId id="257" r:id="rId3"/>
    <p:sldId id="258" r:id="rId4"/>
    <p:sldId id="259" r:id="rId5"/>
    <p:sldId id="261" r:id="rId6"/>
    <p:sldId id="263" r:id="rId7"/>
    <p:sldId id="262"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658"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263796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6697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6aeddc9f56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6aeddc9f56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6047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6aeddc9f56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6aeddc9f56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1149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6aeddc9f56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6aeddc9f5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0948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6aeddc9f56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6aeddc9f56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2880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6aeddc9f56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6aeddc9f56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5464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6aeddc9f56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6aeddc9f56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4342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pocketgamesaus.weebly.com/blog/discover-anbernic-rg405m-the-ideal-retro-gaming-console"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hyperlink" Target="mailto:Sales@pocketgames.com.au"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hyperlink" Target="https://pocketgames.com.au/" TargetMode="External"/><Relationship Id="rId4" Type="http://schemas.openxmlformats.org/officeDocument/2006/relationships/hyperlink" Target="https://oolets.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1390099"/>
            <a:ext cx="6155700" cy="1068929"/>
          </a:xfrm>
          <a:prstGeom prst="rect">
            <a:avLst/>
          </a:prstGeom>
        </p:spPr>
        <p:txBody>
          <a:bodyPr spcFirstLastPara="1" wrap="square" lIns="91425" tIns="91425" rIns="91425" bIns="91425" anchor="b" anchorCtr="0">
            <a:noAutofit/>
          </a:bodyPr>
          <a:lstStyle/>
          <a:p>
            <a:pPr lvl="0" algn="l">
              <a:lnSpc>
                <a:spcPct val="115000"/>
              </a:lnSpc>
            </a:pPr>
            <a:r>
              <a:rPr lang="en-US" sz="2200" b="1" dirty="0">
                <a:solidFill>
                  <a:srgbClr val="0E101A"/>
                </a:solidFill>
                <a:latin typeface="Calibri"/>
                <a:ea typeface="Calibri"/>
                <a:cs typeface="Calibri"/>
                <a:sym typeface="Calibri"/>
              </a:rPr>
              <a:t>Discover Anbernic RG405M: The Ideal Retro Gaming Console</a:t>
            </a:r>
            <a:endParaRPr sz="2200" b="1" dirty="0">
              <a:latin typeface="Calibri"/>
              <a:ea typeface="Calibri"/>
              <a:cs typeface="Calibri"/>
              <a:sym typeface="Calibri"/>
            </a:endParaRPr>
          </a:p>
        </p:txBody>
      </p:sp>
      <p:sp>
        <p:nvSpPr>
          <p:cNvPr id="55" name="Google Shape;55;p13"/>
          <p:cNvSpPr txBox="1">
            <a:spLocks noGrp="1"/>
          </p:cNvSpPr>
          <p:nvPr>
            <p:ph type="subTitle" idx="1"/>
          </p:nvPr>
        </p:nvSpPr>
        <p:spPr>
          <a:xfrm>
            <a:off x="0" y="2401124"/>
            <a:ext cx="7017327" cy="2704274"/>
          </a:xfrm>
          <a:prstGeom prst="rect">
            <a:avLst/>
          </a:prstGeom>
        </p:spPr>
        <p:txBody>
          <a:bodyPr spcFirstLastPara="1" wrap="square" lIns="91425" tIns="91425" rIns="91425" bIns="91425" anchor="t" anchorCtr="0">
            <a:noAutofit/>
          </a:bodyPr>
          <a:lstStyle/>
          <a:p>
            <a:pPr marL="0" lvl="0" indent="0" algn="just">
              <a:lnSpc>
                <a:spcPct val="115000"/>
              </a:lnSpc>
            </a:pPr>
            <a:r>
              <a:rPr lang="en-US" sz="1400" dirty="0">
                <a:solidFill>
                  <a:schemeClr val="dk1"/>
                </a:solidFill>
                <a:latin typeface="Calibri"/>
                <a:ea typeface="Calibri"/>
                <a:cs typeface="Calibri"/>
                <a:sym typeface="Calibri"/>
              </a:rPr>
              <a:t>The Anbernic RG405M truly has a unique blend of features and performance that appeal to enthusiasts and casual gamers alike, making it stand out in the crowded market of retro handheld gaming consoles</a:t>
            </a:r>
            <a:r>
              <a:rPr lang="en-US" sz="1400" dirty="0" smtClean="0">
                <a:solidFill>
                  <a:schemeClr val="dk1"/>
                </a:solidFill>
                <a:latin typeface="Calibri"/>
                <a:ea typeface="Calibri"/>
                <a:cs typeface="Calibri"/>
                <a:sym typeface="Calibri"/>
              </a:rPr>
              <a:t>.</a:t>
            </a:r>
          </a:p>
          <a:p>
            <a:pPr marL="0" lvl="0" indent="0" algn="just">
              <a:lnSpc>
                <a:spcPct val="115000"/>
              </a:lnSpc>
            </a:pPr>
            <a:endParaRPr lang="en-US" sz="1400" dirty="0">
              <a:solidFill>
                <a:schemeClr val="dk1"/>
              </a:solidFill>
              <a:latin typeface="Calibri"/>
              <a:ea typeface="Calibri"/>
              <a:cs typeface="Calibri"/>
              <a:sym typeface="Calibri"/>
            </a:endParaRPr>
          </a:p>
          <a:p>
            <a:pPr marL="0" lvl="0" indent="0" algn="just">
              <a:lnSpc>
                <a:spcPct val="115000"/>
              </a:lnSpc>
            </a:pPr>
            <a:r>
              <a:rPr lang="en-US" sz="1400" dirty="0">
                <a:solidFill>
                  <a:schemeClr val="dk1"/>
                </a:solidFill>
                <a:latin typeface="Calibri"/>
                <a:ea typeface="Calibri"/>
                <a:cs typeface="Calibri"/>
                <a:sym typeface="Calibri"/>
              </a:rPr>
              <a:t>Here are four reasons to choose the RG405M over other options:</a:t>
            </a:r>
            <a:endParaRPr lang="en-US" sz="1400" dirty="0">
              <a:solidFill>
                <a:schemeClr val="dk1"/>
              </a:solidFill>
              <a:latin typeface="Calibri"/>
              <a:ea typeface="Calibri"/>
              <a:cs typeface="Calibri"/>
              <a:sym typeface="Calibri"/>
            </a:endParaRPr>
          </a:p>
        </p:txBody>
      </p:sp>
      <p:pic>
        <p:nvPicPr>
          <p:cNvPr id="56" name="Google Shape;56;p13"/>
          <p:cNvPicPr preferRelativeResize="0"/>
          <p:nvPr/>
        </p:nvPicPr>
        <p:blipFill>
          <a:blip r:embed="rId3">
            <a:alphaModFix/>
          </a:blip>
          <a:stretch>
            <a:fillRect/>
          </a:stretch>
        </p:blipFill>
        <p:spPr>
          <a:xfrm>
            <a:off x="90800" y="69650"/>
            <a:ext cx="1168050" cy="1168050"/>
          </a:xfrm>
          <a:prstGeom prst="rect">
            <a:avLst/>
          </a:prstGeom>
          <a:noFill/>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199" y="332031"/>
            <a:ext cx="1974273" cy="18113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0" y="1237700"/>
            <a:ext cx="6155700" cy="681000"/>
          </a:xfrm>
          <a:prstGeom prst="rect">
            <a:avLst/>
          </a:prstGeom>
        </p:spPr>
        <p:txBody>
          <a:bodyPr spcFirstLastPara="1" wrap="square" lIns="91425" tIns="91425" rIns="91425" bIns="91425" anchor="b" anchorCtr="0">
            <a:noAutofit/>
          </a:bodyPr>
          <a:lstStyle/>
          <a:p>
            <a:pPr lvl="0" algn="just">
              <a:lnSpc>
                <a:spcPct val="115000"/>
              </a:lnSpc>
            </a:pPr>
            <a:r>
              <a:rPr lang="en-US" sz="2200" b="1" dirty="0">
                <a:solidFill>
                  <a:srgbClr val="0E101A"/>
                </a:solidFill>
                <a:latin typeface="Calibri"/>
                <a:ea typeface="Calibri"/>
                <a:cs typeface="Calibri"/>
                <a:sym typeface="Calibri"/>
              </a:rPr>
              <a:t>Superior Build Quality and Design</a:t>
            </a:r>
            <a:endParaRPr sz="2200" b="1" dirty="0">
              <a:solidFill>
                <a:srgbClr val="0E101A"/>
              </a:solidFill>
              <a:latin typeface="Calibri"/>
              <a:ea typeface="Calibri"/>
              <a:cs typeface="Calibri"/>
              <a:sym typeface="Calibri"/>
            </a:endParaRPr>
          </a:p>
        </p:txBody>
      </p:sp>
      <p:sp>
        <p:nvSpPr>
          <p:cNvPr id="63" name="Google Shape;63;p14"/>
          <p:cNvSpPr txBox="1">
            <a:spLocks noGrp="1"/>
          </p:cNvSpPr>
          <p:nvPr>
            <p:ph type="subTitle" idx="1"/>
          </p:nvPr>
        </p:nvSpPr>
        <p:spPr>
          <a:xfrm>
            <a:off x="0" y="2318000"/>
            <a:ext cx="8631382" cy="2825500"/>
          </a:xfrm>
          <a:prstGeom prst="rect">
            <a:avLst/>
          </a:prstGeom>
        </p:spPr>
        <p:txBody>
          <a:bodyPr spcFirstLastPara="1" wrap="square" lIns="91425" tIns="91425" rIns="91425" bIns="91425" anchor="t" anchorCtr="0">
            <a:noAutofit/>
          </a:bodyPr>
          <a:lstStyle/>
          <a:p>
            <a:pPr marL="0" lvl="0" indent="0" algn="just">
              <a:lnSpc>
                <a:spcPct val="115000"/>
              </a:lnSpc>
            </a:pPr>
            <a:r>
              <a:rPr lang="en-US" sz="1400" dirty="0">
                <a:solidFill>
                  <a:schemeClr val="dk1"/>
                </a:solidFill>
                <a:latin typeface="Calibri"/>
                <a:ea typeface="Calibri"/>
                <a:cs typeface="Calibri"/>
                <a:sym typeface="Calibri"/>
              </a:rPr>
              <a:t>Anbernic RG405M has an aluminum alloy shell that not only feels premium but can also withstand wear and tear better than plastic-bodied alternatives. Constructed in this manner, this assures device survivability amidst daily drudgery when gaming in on-the-go situations. Additionally, it has a great design that ensures comfort even during long game marathons. The control buttons and sticks are ergonomically placed for a more functional yet attractive appearance.</a:t>
            </a:r>
            <a:endParaRPr sz="1400" dirty="0">
              <a:solidFill>
                <a:schemeClr val="dk1"/>
              </a:solidFill>
              <a:latin typeface="Calibri"/>
              <a:ea typeface="Calibri"/>
              <a:cs typeface="Calibri"/>
              <a:sym typeface="Calibri"/>
            </a:endParaRPr>
          </a:p>
        </p:txBody>
      </p:sp>
      <p:pic>
        <p:nvPicPr>
          <p:cNvPr id="64" name="Google Shape;64;p14"/>
          <p:cNvPicPr preferRelativeResize="0"/>
          <p:nvPr/>
        </p:nvPicPr>
        <p:blipFill>
          <a:blip r:embed="rId3">
            <a:alphaModFix/>
          </a:blip>
          <a:stretch>
            <a:fillRect/>
          </a:stretch>
        </p:blipFill>
        <p:spPr>
          <a:xfrm>
            <a:off x="90800" y="69650"/>
            <a:ext cx="1168050" cy="1168050"/>
          </a:xfrm>
          <a:prstGeom prst="rect">
            <a:avLst/>
          </a:prstGeom>
          <a:noFill/>
          <a:ln>
            <a:noFill/>
          </a:ln>
        </p:spPr>
      </p:pic>
      <p:pic>
        <p:nvPicPr>
          <p:cNvPr id="65" name="Google Shape;65;p14"/>
          <p:cNvPicPr preferRelativeResize="0"/>
          <p:nvPr/>
        </p:nvPicPr>
        <p:blipFill>
          <a:blip r:embed="rId4">
            <a:alphaModFix/>
          </a:blip>
          <a:stretch>
            <a:fillRect/>
          </a:stretch>
        </p:blipFill>
        <p:spPr>
          <a:xfrm>
            <a:off x="6924500" y="187625"/>
            <a:ext cx="2015526" cy="20132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ctrTitle"/>
          </p:nvPr>
        </p:nvSpPr>
        <p:spPr>
          <a:xfrm>
            <a:off x="0" y="1237700"/>
            <a:ext cx="6155700" cy="681000"/>
          </a:xfrm>
          <a:prstGeom prst="rect">
            <a:avLst/>
          </a:prstGeom>
        </p:spPr>
        <p:txBody>
          <a:bodyPr spcFirstLastPara="1" wrap="square" lIns="91425" tIns="91425" rIns="91425" bIns="91425" anchor="b" anchorCtr="0">
            <a:noAutofit/>
          </a:bodyPr>
          <a:lstStyle/>
          <a:p>
            <a:pPr lvl="0" algn="just">
              <a:lnSpc>
                <a:spcPct val="115000"/>
              </a:lnSpc>
            </a:pPr>
            <a:r>
              <a:rPr lang="en-IN" sz="2200" b="1" dirty="0">
                <a:solidFill>
                  <a:srgbClr val="0E101A"/>
                </a:solidFill>
                <a:latin typeface="Calibri"/>
                <a:ea typeface="Calibri"/>
                <a:cs typeface="Calibri"/>
                <a:sym typeface="Calibri"/>
              </a:rPr>
              <a:t>Excellent Display and Audio</a:t>
            </a:r>
            <a:endParaRPr sz="2200" b="1" dirty="0">
              <a:solidFill>
                <a:srgbClr val="0E101A"/>
              </a:solidFill>
              <a:latin typeface="Calibri"/>
              <a:ea typeface="Calibri"/>
              <a:cs typeface="Calibri"/>
              <a:sym typeface="Calibri"/>
            </a:endParaRPr>
          </a:p>
        </p:txBody>
      </p:sp>
      <p:sp>
        <p:nvSpPr>
          <p:cNvPr id="71" name="Google Shape;71;p15"/>
          <p:cNvSpPr txBox="1">
            <a:spLocks noGrp="1"/>
          </p:cNvSpPr>
          <p:nvPr>
            <p:ph type="subTitle" idx="1"/>
          </p:nvPr>
        </p:nvSpPr>
        <p:spPr>
          <a:xfrm>
            <a:off x="0" y="2210811"/>
            <a:ext cx="8633700" cy="2884200"/>
          </a:xfrm>
          <a:prstGeom prst="rect">
            <a:avLst/>
          </a:prstGeom>
        </p:spPr>
        <p:txBody>
          <a:bodyPr spcFirstLastPara="1" wrap="square" lIns="91425" tIns="91425" rIns="91425" bIns="91425" anchor="t" anchorCtr="0">
            <a:noAutofit/>
          </a:bodyPr>
          <a:lstStyle/>
          <a:p>
            <a:pPr marL="0" lvl="0" indent="0" algn="just">
              <a:lnSpc>
                <a:spcPct val="115000"/>
              </a:lnSpc>
            </a:pPr>
            <a:r>
              <a:rPr lang="en-US" sz="1400" dirty="0">
                <a:solidFill>
                  <a:srgbClr val="0E101A"/>
                </a:solidFill>
                <a:latin typeface="Calibri"/>
                <a:ea typeface="Calibri"/>
                <a:cs typeface="Calibri"/>
                <a:sym typeface="Calibri"/>
              </a:rPr>
              <a:t>High-quality display is one of the defining characteristics of the Anbernic RG405M. Its 4-inch IPS screen delivers vibrant colors with sharp visuals, making old games look great. At 640x480 resolution, it manages to strike a perfect balance, maintaining old ones’ authenticity while providing much-needed clarity to present-day game players, hence ensuring both sides are fairly represented, neither overwhelming nor underwhelming each other. Ideally suited for most retro games due to its aspect ratio that minimizes black bars or stretching, elevating your visuals. </a:t>
            </a:r>
            <a:endParaRPr lang="en-US" sz="1400" dirty="0" smtClean="0">
              <a:solidFill>
                <a:srgbClr val="0E101A"/>
              </a:solidFill>
              <a:latin typeface="Calibri"/>
              <a:ea typeface="Calibri"/>
              <a:cs typeface="Calibri"/>
              <a:sym typeface="Calibri"/>
            </a:endParaRPr>
          </a:p>
          <a:p>
            <a:pPr marL="0" lvl="0" indent="0" algn="just">
              <a:lnSpc>
                <a:spcPct val="115000"/>
              </a:lnSpc>
            </a:pPr>
            <a:endParaRPr lang="en-US" sz="1400" dirty="0">
              <a:solidFill>
                <a:srgbClr val="0E101A"/>
              </a:solidFill>
              <a:latin typeface="Calibri"/>
              <a:ea typeface="Calibri"/>
              <a:cs typeface="Calibri"/>
              <a:sym typeface="Calibri"/>
            </a:endParaRPr>
          </a:p>
          <a:p>
            <a:pPr marL="0" lvl="0" indent="0" algn="just">
              <a:lnSpc>
                <a:spcPct val="115000"/>
              </a:lnSpc>
            </a:pPr>
            <a:r>
              <a:rPr lang="en-US" sz="1400" dirty="0" smtClean="0">
                <a:solidFill>
                  <a:srgbClr val="0E101A"/>
                </a:solidFill>
                <a:latin typeface="Calibri"/>
                <a:ea typeface="Calibri"/>
                <a:cs typeface="Calibri"/>
                <a:sym typeface="Calibri"/>
              </a:rPr>
              <a:t>In </a:t>
            </a:r>
            <a:r>
              <a:rPr lang="en-US" sz="1400" dirty="0">
                <a:solidFill>
                  <a:srgbClr val="0E101A"/>
                </a:solidFill>
                <a:latin typeface="Calibri"/>
                <a:ea typeface="Calibri"/>
                <a:cs typeface="Calibri"/>
                <a:sym typeface="Calibri"/>
              </a:rPr>
              <a:t>addition to its excellent display, the RG405M also provides commendable sound quality. It has stereo speakers that ensure clear and loud reproduction of soundtracks as well as sound effects. This combination of visual and auditory senses creates an immersive game experience that is often missing from other handheld gaming consoles.</a:t>
            </a:r>
            <a:endParaRPr lang="en-US" sz="1400" dirty="0">
              <a:solidFill>
                <a:srgbClr val="0E101A"/>
              </a:solidFill>
              <a:latin typeface="Calibri"/>
              <a:ea typeface="Calibri"/>
              <a:cs typeface="Calibri"/>
              <a:sym typeface="Calibri"/>
            </a:endParaRPr>
          </a:p>
        </p:txBody>
      </p:sp>
      <p:pic>
        <p:nvPicPr>
          <p:cNvPr id="72" name="Google Shape;72;p15"/>
          <p:cNvPicPr preferRelativeResize="0"/>
          <p:nvPr/>
        </p:nvPicPr>
        <p:blipFill>
          <a:blip r:embed="rId3">
            <a:alphaModFix/>
          </a:blip>
          <a:stretch>
            <a:fillRect/>
          </a:stretch>
        </p:blipFill>
        <p:spPr>
          <a:xfrm>
            <a:off x="90800" y="69650"/>
            <a:ext cx="1168050" cy="1168050"/>
          </a:xfrm>
          <a:prstGeom prst="rect">
            <a:avLst/>
          </a:prstGeom>
          <a:noFill/>
          <a:ln>
            <a:noFill/>
          </a:ln>
        </p:spPr>
      </p:pic>
      <p:pic>
        <p:nvPicPr>
          <p:cNvPr id="73" name="Google Shape;73;p15"/>
          <p:cNvPicPr preferRelativeResize="0"/>
          <p:nvPr/>
        </p:nvPicPr>
        <p:blipFill>
          <a:blip r:embed="rId4">
            <a:alphaModFix/>
          </a:blip>
          <a:stretch>
            <a:fillRect/>
          </a:stretch>
        </p:blipFill>
        <p:spPr>
          <a:xfrm>
            <a:off x="6730850" y="152400"/>
            <a:ext cx="2210674" cy="20132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ctrTitle"/>
          </p:nvPr>
        </p:nvSpPr>
        <p:spPr>
          <a:xfrm>
            <a:off x="0" y="1530926"/>
            <a:ext cx="6155700" cy="671791"/>
          </a:xfrm>
          <a:prstGeom prst="rect">
            <a:avLst/>
          </a:prstGeom>
        </p:spPr>
        <p:txBody>
          <a:bodyPr spcFirstLastPara="1" wrap="square" lIns="91425" tIns="91425" rIns="91425" bIns="91425" anchor="b" anchorCtr="0">
            <a:noAutofit/>
          </a:bodyPr>
          <a:lstStyle/>
          <a:p>
            <a:pPr lvl="0" algn="just">
              <a:lnSpc>
                <a:spcPct val="115000"/>
              </a:lnSpc>
            </a:pPr>
            <a:r>
              <a:rPr lang="en-IN" sz="2200" b="1" dirty="0">
                <a:solidFill>
                  <a:srgbClr val="0E101A"/>
                </a:solidFill>
                <a:latin typeface="Calibri"/>
                <a:ea typeface="Calibri"/>
                <a:cs typeface="Calibri"/>
                <a:sym typeface="Calibri"/>
              </a:rPr>
              <a:t>Vast Emulation Options</a:t>
            </a:r>
            <a:endParaRPr sz="2200" b="1" dirty="0">
              <a:solidFill>
                <a:srgbClr val="0E101A"/>
              </a:solidFill>
              <a:latin typeface="Calibri"/>
              <a:ea typeface="Calibri"/>
              <a:cs typeface="Calibri"/>
              <a:sym typeface="Calibri"/>
            </a:endParaRPr>
          </a:p>
        </p:txBody>
      </p:sp>
      <p:sp>
        <p:nvSpPr>
          <p:cNvPr id="79" name="Google Shape;79;p16"/>
          <p:cNvSpPr txBox="1">
            <a:spLocks noGrp="1"/>
          </p:cNvSpPr>
          <p:nvPr>
            <p:ph type="subTitle" idx="1"/>
          </p:nvPr>
        </p:nvSpPr>
        <p:spPr>
          <a:xfrm>
            <a:off x="0" y="2341418"/>
            <a:ext cx="8264236" cy="2452255"/>
          </a:xfrm>
          <a:prstGeom prst="rect">
            <a:avLst/>
          </a:prstGeom>
        </p:spPr>
        <p:txBody>
          <a:bodyPr spcFirstLastPara="1" wrap="square" lIns="91425" tIns="91425" rIns="91425" bIns="91425" anchor="t" anchorCtr="0">
            <a:noAutofit/>
          </a:bodyPr>
          <a:lstStyle/>
          <a:p>
            <a:pPr marL="0" lvl="0" indent="0" algn="just">
              <a:lnSpc>
                <a:spcPct val="115000"/>
              </a:lnSpc>
            </a:pPr>
            <a:r>
              <a:rPr lang="en-US" sz="1400" dirty="0">
                <a:solidFill>
                  <a:srgbClr val="0E101A"/>
                </a:solidFill>
                <a:latin typeface="Calibri"/>
                <a:ea typeface="Calibri"/>
                <a:cs typeface="Calibri"/>
                <a:sym typeface="Calibri"/>
              </a:rPr>
              <a:t>The extensive emulation capabilities of Anbernic RG405M make it one of the most popular consoles in the market. It can be used with various gaming systems like NES, SNES, Sega Genesis, and PlayStation, among others. The device runs smoothly even when playing more demanding games due to its powerful hardware. Gamers can, therefore, play different titles from different ages in only one gadget because it is versatile. Additionally, RG405M supports several emulator software applications, enabling users to modify their gaming experiences accordingly.</a:t>
            </a:r>
            <a:endParaRPr sz="1400" dirty="0">
              <a:solidFill>
                <a:srgbClr val="0E101A"/>
              </a:solidFill>
              <a:latin typeface="Calibri"/>
              <a:ea typeface="Calibri"/>
              <a:cs typeface="Calibri"/>
              <a:sym typeface="Calibri"/>
            </a:endParaRPr>
          </a:p>
        </p:txBody>
      </p:sp>
      <p:pic>
        <p:nvPicPr>
          <p:cNvPr id="80" name="Google Shape;80;p16"/>
          <p:cNvPicPr preferRelativeResize="0"/>
          <p:nvPr/>
        </p:nvPicPr>
        <p:blipFill>
          <a:blip r:embed="rId3">
            <a:alphaModFix/>
          </a:blip>
          <a:stretch>
            <a:fillRect/>
          </a:stretch>
        </p:blipFill>
        <p:spPr>
          <a:xfrm>
            <a:off x="90800" y="69650"/>
            <a:ext cx="1168050" cy="1168050"/>
          </a:xfrm>
          <a:prstGeom prst="rect">
            <a:avLst/>
          </a:prstGeom>
          <a:noFill/>
          <a:ln>
            <a:no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0391" y="69650"/>
            <a:ext cx="2217773" cy="17591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ctrTitle"/>
          </p:nvPr>
        </p:nvSpPr>
        <p:spPr>
          <a:xfrm>
            <a:off x="0" y="1163017"/>
            <a:ext cx="6155700" cy="681000"/>
          </a:xfrm>
          <a:prstGeom prst="rect">
            <a:avLst/>
          </a:prstGeom>
        </p:spPr>
        <p:txBody>
          <a:bodyPr spcFirstLastPara="1" wrap="square" lIns="91425" tIns="91425" rIns="91425" bIns="91425" anchor="b" anchorCtr="0">
            <a:noAutofit/>
          </a:bodyPr>
          <a:lstStyle/>
          <a:p>
            <a:pPr lvl="0" algn="just">
              <a:lnSpc>
                <a:spcPct val="115000"/>
              </a:lnSpc>
            </a:pPr>
            <a:r>
              <a:rPr lang="en-US" sz="2200" b="1" dirty="0">
                <a:solidFill>
                  <a:srgbClr val="0E101A"/>
                </a:solidFill>
                <a:latin typeface="Calibri"/>
                <a:ea typeface="Calibri"/>
                <a:cs typeface="Calibri"/>
                <a:sym typeface="Calibri"/>
              </a:rPr>
              <a:t>An Active and Supportive Community</a:t>
            </a:r>
            <a:endParaRPr sz="2200" b="1" dirty="0">
              <a:solidFill>
                <a:srgbClr val="0E101A"/>
              </a:solidFill>
              <a:latin typeface="Calibri"/>
              <a:ea typeface="Calibri"/>
              <a:cs typeface="Calibri"/>
              <a:sym typeface="Calibri"/>
            </a:endParaRPr>
          </a:p>
        </p:txBody>
      </p:sp>
      <p:sp>
        <p:nvSpPr>
          <p:cNvPr id="95" name="Google Shape;95;p18"/>
          <p:cNvSpPr txBox="1">
            <a:spLocks noGrp="1"/>
          </p:cNvSpPr>
          <p:nvPr>
            <p:ph type="subTitle" idx="1"/>
          </p:nvPr>
        </p:nvSpPr>
        <p:spPr>
          <a:xfrm>
            <a:off x="0" y="1999410"/>
            <a:ext cx="9144000" cy="3144089"/>
          </a:xfrm>
          <a:prstGeom prst="rect">
            <a:avLst/>
          </a:prstGeom>
        </p:spPr>
        <p:txBody>
          <a:bodyPr spcFirstLastPara="1" wrap="square" lIns="91425" tIns="91425" rIns="91425" bIns="91425" anchor="t" anchorCtr="0">
            <a:noAutofit/>
          </a:bodyPr>
          <a:lstStyle/>
          <a:p>
            <a:pPr marL="0" lvl="0" indent="0" algn="just">
              <a:lnSpc>
                <a:spcPct val="115000"/>
              </a:lnSpc>
            </a:pPr>
            <a:r>
              <a:rPr lang="en-US" sz="1400" dirty="0">
                <a:solidFill>
                  <a:srgbClr val="0E101A"/>
                </a:solidFill>
                <a:latin typeface="Calibri"/>
                <a:ea typeface="Calibri"/>
                <a:cs typeface="Calibri"/>
                <a:sym typeface="Calibri"/>
              </a:rPr>
              <a:t>Choosing a device with an active community and well-built support systems can greatly improve user experience. Anbernic RG405M benefits from an interactive group of users as well as developers who are passionate about it. In this form of assistance, the input provides you with a background where you can easily get help on troubleshooting, learn new tips and hints, and find plenty of resources to optimize your gadgets. Moreover, Anbernic is known for frequent firmware updates that enhance performance, fix errors, or bring additional capabilities. The commitment to continuing support means that the RG405M never gets outdated and remains fun even years after buying it.</a:t>
            </a:r>
            <a:endParaRPr lang="en-IN" sz="1400" dirty="0" smtClean="0">
              <a:solidFill>
                <a:srgbClr val="0E101A"/>
              </a:solidFill>
              <a:latin typeface="Calibri"/>
              <a:ea typeface="Calibri"/>
              <a:cs typeface="Calibri"/>
              <a:sym typeface="Calibri"/>
            </a:endParaRPr>
          </a:p>
        </p:txBody>
      </p:sp>
      <p:pic>
        <p:nvPicPr>
          <p:cNvPr id="96" name="Google Shape;96;p18"/>
          <p:cNvPicPr preferRelativeResize="0"/>
          <p:nvPr/>
        </p:nvPicPr>
        <p:blipFill>
          <a:blip r:embed="rId3">
            <a:alphaModFix/>
          </a:blip>
          <a:stretch>
            <a:fillRect/>
          </a:stretch>
        </p:blipFill>
        <p:spPr>
          <a:xfrm>
            <a:off x="90800" y="69650"/>
            <a:ext cx="1168050" cy="1168050"/>
          </a:xfrm>
          <a:prstGeom prst="rect">
            <a:avLst/>
          </a:prstGeom>
          <a:noFill/>
          <a:ln>
            <a:no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1908" y="110376"/>
            <a:ext cx="1974273" cy="181133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ctrTitle"/>
          </p:nvPr>
        </p:nvSpPr>
        <p:spPr>
          <a:xfrm>
            <a:off x="0" y="1163017"/>
            <a:ext cx="6155700" cy="681000"/>
          </a:xfrm>
          <a:prstGeom prst="rect">
            <a:avLst/>
          </a:prstGeom>
        </p:spPr>
        <p:txBody>
          <a:bodyPr spcFirstLastPara="1" wrap="square" lIns="91425" tIns="91425" rIns="91425" bIns="91425" anchor="b" anchorCtr="0">
            <a:noAutofit/>
          </a:bodyPr>
          <a:lstStyle/>
          <a:p>
            <a:pPr lvl="0" algn="just">
              <a:lnSpc>
                <a:spcPct val="115000"/>
              </a:lnSpc>
            </a:pPr>
            <a:r>
              <a:rPr lang="en-US" sz="2200" b="1" dirty="0">
                <a:solidFill>
                  <a:srgbClr val="0E101A"/>
                </a:solidFill>
                <a:latin typeface="Calibri"/>
                <a:ea typeface="Calibri"/>
                <a:cs typeface="Calibri"/>
                <a:sym typeface="Calibri"/>
              </a:rPr>
              <a:t>Final Thoughts</a:t>
            </a:r>
            <a:r>
              <a:rPr lang="en-US" sz="2200" b="1" dirty="0" smtClean="0">
                <a:solidFill>
                  <a:srgbClr val="0E101A"/>
                </a:solidFill>
                <a:latin typeface="Calibri"/>
                <a:ea typeface="Calibri"/>
                <a:cs typeface="Calibri"/>
                <a:sym typeface="Calibri"/>
              </a:rPr>
              <a:t>:	</a:t>
            </a:r>
            <a:endParaRPr sz="2200" b="1" dirty="0">
              <a:solidFill>
                <a:srgbClr val="0E101A"/>
              </a:solidFill>
              <a:latin typeface="Calibri"/>
              <a:ea typeface="Calibri"/>
              <a:cs typeface="Calibri"/>
              <a:sym typeface="Calibri"/>
            </a:endParaRPr>
          </a:p>
        </p:txBody>
      </p:sp>
      <p:sp>
        <p:nvSpPr>
          <p:cNvPr id="95" name="Google Shape;95;p18"/>
          <p:cNvSpPr txBox="1">
            <a:spLocks noGrp="1"/>
          </p:cNvSpPr>
          <p:nvPr>
            <p:ph type="subTitle" idx="1"/>
          </p:nvPr>
        </p:nvSpPr>
        <p:spPr>
          <a:xfrm>
            <a:off x="0" y="1999410"/>
            <a:ext cx="9144000" cy="3144089"/>
          </a:xfrm>
          <a:prstGeom prst="rect">
            <a:avLst/>
          </a:prstGeom>
        </p:spPr>
        <p:txBody>
          <a:bodyPr spcFirstLastPara="1" wrap="square" lIns="91425" tIns="91425" rIns="91425" bIns="91425" anchor="t" anchorCtr="0">
            <a:noAutofit/>
          </a:bodyPr>
          <a:lstStyle/>
          <a:p>
            <a:pPr marL="0" lvl="0" indent="0" algn="just">
              <a:lnSpc>
                <a:spcPct val="115000"/>
              </a:lnSpc>
            </a:pPr>
            <a:r>
              <a:rPr lang="en-US" sz="1400" dirty="0">
                <a:solidFill>
                  <a:srgbClr val="0E101A"/>
                </a:solidFill>
                <a:latin typeface="Calibri"/>
                <a:ea typeface="Calibri"/>
                <a:cs typeface="Calibri"/>
                <a:sym typeface="Calibri"/>
              </a:rPr>
              <a:t>To summarize, the Anbernic RG405M is a top-tier retro handheld gaming device with exceptional build quality, excellent display and audio, wide emulation support, and strong community support. It offers a high-quality, versatile gaming experience, making it an excellent choice for both experienced gamers and curious newcomers</a:t>
            </a:r>
            <a:r>
              <a:rPr lang="en-US" sz="1400" dirty="0" smtClean="0">
                <a:solidFill>
                  <a:srgbClr val="0E101A"/>
                </a:solidFill>
                <a:latin typeface="Calibri"/>
                <a:ea typeface="Calibri"/>
                <a:cs typeface="Calibri"/>
                <a:sym typeface="Calibri"/>
              </a:rPr>
              <a:t>.</a:t>
            </a:r>
          </a:p>
          <a:p>
            <a:pPr marL="0" lvl="0" indent="0" algn="just">
              <a:lnSpc>
                <a:spcPct val="115000"/>
              </a:lnSpc>
            </a:pPr>
            <a:endParaRPr lang="en-US" sz="1400" dirty="0">
              <a:solidFill>
                <a:srgbClr val="0E101A"/>
              </a:solidFill>
              <a:latin typeface="Calibri"/>
              <a:ea typeface="Calibri"/>
              <a:cs typeface="Calibri"/>
              <a:sym typeface="Calibri"/>
            </a:endParaRPr>
          </a:p>
          <a:p>
            <a:pPr marL="0" lvl="0" indent="0" algn="just">
              <a:lnSpc>
                <a:spcPct val="115000"/>
              </a:lnSpc>
            </a:pPr>
            <a:r>
              <a:rPr lang="en-US" sz="1400" b="1" dirty="0" smtClean="0">
                <a:solidFill>
                  <a:srgbClr val="0E101A"/>
                </a:solidFill>
                <a:latin typeface="Calibri"/>
                <a:ea typeface="Calibri"/>
                <a:cs typeface="Calibri"/>
                <a:sym typeface="Calibri"/>
              </a:rPr>
              <a:t>Source URL</a:t>
            </a:r>
            <a:r>
              <a:rPr lang="en-US" sz="1400" b="1" dirty="0">
                <a:solidFill>
                  <a:srgbClr val="0E101A"/>
                </a:solidFill>
                <a:latin typeface="Calibri"/>
                <a:ea typeface="Calibri"/>
                <a:cs typeface="Calibri"/>
                <a:sym typeface="Calibri"/>
              </a:rPr>
              <a:t>: </a:t>
            </a:r>
            <a:r>
              <a:rPr lang="en-US" sz="1400" dirty="0">
                <a:solidFill>
                  <a:srgbClr val="0E101A"/>
                </a:solidFill>
                <a:latin typeface="Calibri"/>
                <a:ea typeface="Calibri"/>
                <a:cs typeface="Calibri"/>
                <a:sym typeface="Calibri"/>
                <a:hlinkClick r:id="rId3"/>
              </a:rPr>
              <a:t>https://</a:t>
            </a:r>
            <a:r>
              <a:rPr lang="en-US" sz="1400" dirty="0" smtClean="0">
                <a:solidFill>
                  <a:srgbClr val="0E101A"/>
                </a:solidFill>
                <a:latin typeface="Calibri"/>
                <a:ea typeface="Calibri"/>
                <a:cs typeface="Calibri"/>
                <a:sym typeface="Calibri"/>
                <a:hlinkClick r:id="rId3"/>
              </a:rPr>
              <a:t>pocketgamesaus.weebly.com/blog/discover-anbernic-rg405m-the-ideal-retro-gaming-console</a:t>
            </a:r>
            <a:endParaRPr lang="en-US" sz="1400" dirty="0" smtClean="0">
              <a:solidFill>
                <a:srgbClr val="0E101A"/>
              </a:solidFill>
              <a:latin typeface="Calibri"/>
              <a:ea typeface="Calibri"/>
              <a:cs typeface="Calibri"/>
              <a:sym typeface="Calibri"/>
            </a:endParaRPr>
          </a:p>
          <a:p>
            <a:pPr marL="0" lvl="0" indent="0" algn="just">
              <a:lnSpc>
                <a:spcPct val="115000"/>
              </a:lnSpc>
            </a:pPr>
            <a:endParaRPr lang="en-IN" sz="1400" dirty="0" smtClean="0">
              <a:solidFill>
                <a:srgbClr val="0E101A"/>
              </a:solidFill>
              <a:latin typeface="Calibri"/>
              <a:ea typeface="Calibri"/>
              <a:cs typeface="Calibri"/>
              <a:sym typeface="Calibri"/>
            </a:endParaRPr>
          </a:p>
        </p:txBody>
      </p:sp>
      <p:pic>
        <p:nvPicPr>
          <p:cNvPr id="96" name="Google Shape;96;p18"/>
          <p:cNvPicPr preferRelativeResize="0"/>
          <p:nvPr/>
        </p:nvPicPr>
        <p:blipFill>
          <a:blip r:embed="rId4">
            <a:alphaModFix/>
          </a:blip>
          <a:stretch>
            <a:fillRect/>
          </a:stretch>
        </p:blipFill>
        <p:spPr>
          <a:xfrm>
            <a:off x="90800" y="69650"/>
            <a:ext cx="1168050" cy="1168050"/>
          </a:xfrm>
          <a:prstGeom prst="rect">
            <a:avLst/>
          </a:prstGeom>
          <a:noFill/>
          <a:ln>
            <a:noFill/>
          </a:ln>
        </p:spPr>
      </p:pic>
      <p:pic>
        <p:nvPicPr>
          <p:cNvPr id="5" name="Google Shape;65;p14"/>
          <p:cNvPicPr preferRelativeResize="0"/>
          <p:nvPr/>
        </p:nvPicPr>
        <p:blipFill>
          <a:blip r:embed="rId5">
            <a:alphaModFix/>
          </a:blip>
          <a:stretch>
            <a:fillRect/>
          </a:stretch>
        </p:blipFill>
        <p:spPr>
          <a:xfrm>
            <a:off x="7363691" y="128311"/>
            <a:ext cx="1631754" cy="1715706"/>
          </a:xfrm>
          <a:prstGeom prst="rect">
            <a:avLst/>
          </a:prstGeom>
          <a:noFill/>
          <a:ln>
            <a:noFill/>
          </a:ln>
        </p:spPr>
      </p:pic>
    </p:spTree>
    <p:extLst>
      <p:ext uri="{BB962C8B-B14F-4D97-AF65-F5344CB8AC3E}">
        <p14:creationId xmlns:p14="http://schemas.microsoft.com/office/powerpoint/2010/main" val="1092979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subTitle" idx="1"/>
          </p:nvPr>
        </p:nvSpPr>
        <p:spPr>
          <a:xfrm>
            <a:off x="0" y="1319825"/>
            <a:ext cx="9144000" cy="3095700"/>
          </a:xfrm>
          <a:prstGeom prst="rect">
            <a:avLst/>
          </a:prstGeom>
        </p:spPr>
        <p:txBody>
          <a:bodyPr spcFirstLastPara="1" wrap="square" lIns="91425" tIns="91425" rIns="91425" bIns="91425" anchor="t" anchorCtr="0">
            <a:noAutofit/>
          </a:bodyPr>
          <a:lstStyle/>
          <a:p>
            <a:pPr marL="0" lvl="0" indent="0" algn="ctr" rtl="0">
              <a:lnSpc>
                <a:spcPct val="90000"/>
              </a:lnSpc>
              <a:spcBef>
                <a:spcPts val="1000"/>
              </a:spcBef>
              <a:spcAft>
                <a:spcPts val="0"/>
              </a:spcAft>
              <a:buNone/>
            </a:pPr>
            <a:r>
              <a:rPr lang="en" sz="3000" b="1">
                <a:solidFill>
                  <a:schemeClr val="dk1"/>
                </a:solidFill>
                <a:latin typeface="Calibri"/>
                <a:ea typeface="Calibri"/>
                <a:cs typeface="Calibri"/>
                <a:sym typeface="Calibri"/>
              </a:rPr>
              <a:t>Thank You</a:t>
            </a:r>
            <a:endParaRPr sz="3000" b="1">
              <a:solidFill>
                <a:schemeClr val="dk1"/>
              </a:solidFill>
              <a:latin typeface="Calibri"/>
              <a:ea typeface="Calibri"/>
              <a:cs typeface="Calibri"/>
              <a:sym typeface="Calibri"/>
            </a:endParaRPr>
          </a:p>
          <a:p>
            <a:pPr marL="0" lvl="0" indent="0" algn="ctr" rtl="0">
              <a:lnSpc>
                <a:spcPct val="90000"/>
              </a:lnSpc>
              <a:spcBef>
                <a:spcPts val="1000"/>
              </a:spcBef>
              <a:spcAft>
                <a:spcPts val="0"/>
              </a:spcAft>
              <a:buNone/>
            </a:pPr>
            <a:endParaRPr sz="400" b="1">
              <a:solidFill>
                <a:schemeClr val="dk1"/>
              </a:solidFill>
              <a:latin typeface="Calibri"/>
              <a:ea typeface="Calibri"/>
              <a:cs typeface="Calibri"/>
              <a:sym typeface="Calibri"/>
            </a:endParaRPr>
          </a:p>
          <a:p>
            <a:pPr marL="0" lvl="0" indent="0" algn="ctr" rtl="0">
              <a:lnSpc>
                <a:spcPct val="90000"/>
              </a:lnSpc>
              <a:spcBef>
                <a:spcPts val="1000"/>
              </a:spcBef>
              <a:spcAft>
                <a:spcPts val="0"/>
              </a:spcAft>
              <a:buNone/>
            </a:pPr>
            <a:r>
              <a:rPr lang="en" sz="2000" b="1">
                <a:solidFill>
                  <a:schemeClr val="dk1"/>
                </a:solidFill>
                <a:latin typeface="Calibri"/>
                <a:ea typeface="Calibri"/>
                <a:cs typeface="Calibri"/>
                <a:sym typeface="Calibri"/>
              </a:rPr>
              <a:t>Address:</a:t>
            </a:r>
            <a:r>
              <a:rPr lang="en" sz="2000" b="1">
                <a:solidFill>
                  <a:srgbClr val="2E75B6"/>
                </a:solidFill>
                <a:latin typeface="Calibri"/>
                <a:ea typeface="Calibri"/>
                <a:cs typeface="Calibri"/>
                <a:sym typeface="Calibri"/>
              </a:rPr>
              <a:t> </a:t>
            </a:r>
            <a:r>
              <a:rPr lang="en" sz="2000">
                <a:solidFill>
                  <a:schemeClr val="dk1"/>
                </a:solidFill>
                <a:highlight>
                  <a:srgbClr val="FFFFFF"/>
                </a:highlight>
                <a:latin typeface="Calibri"/>
                <a:ea typeface="Calibri"/>
                <a:cs typeface="Calibri"/>
                <a:sym typeface="Calibri"/>
              </a:rPr>
              <a:t>Sydney, NSW, Australia</a:t>
            </a:r>
            <a:endParaRPr sz="2000">
              <a:solidFill>
                <a:schemeClr val="dk1"/>
              </a:solidFill>
              <a:highlight>
                <a:schemeClr val="lt1"/>
              </a:highlight>
              <a:latin typeface="Calibri"/>
              <a:ea typeface="Calibri"/>
              <a:cs typeface="Calibri"/>
              <a:sym typeface="Calibri"/>
            </a:endParaRPr>
          </a:p>
          <a:p>
            <a:pPr marL="0" lvl="0" indent="0" algn="ctr" rtl="0">
              <a:lnSpc>
                <a:spcPct val="90000"/>
              </a:lnSpc>
              <a:spcBef>
                <a:spcPts val="1000"/>
              </a:spcBef>
              <a:spcAft>
                <a:spcPts val="0"/>
              </a:spcAft>
              <a:buNone/>
            </a:pPr>
            <a:endParaRPr sz="400">
              <a:solidFill>
                <a:schemeClr val="dk1"/>
              </a:solidFill>
              <a:highlight>
                <a:schemeClr val="lt1"/>
              </a:highlight>
              <a:latin typeface="Calibri"/>
              <a:ea typeface="Calibri"/>
              <a:cs typeface="Calibri"/>
              <a:sym typeface="Calibri"/>
            </a:endParaRPr>
          </a:p>
          <a:p>
            <a:pPr marL="0" lvl="0" indent="0" algn="ctr" rtl="0">
              <a:lnSpc>
                <a:spcPct val="90000"/>
              </a:lnSpc>
              <a:spcBef>
                <a:spcPts val="1000"/>
              </a:spcBef>
              <a:spcAft>
                <a:spcPts val="0"/>
              </a:spcAft>
              <a:buNone/>
            </a:pPr>
            <a:r>
              <a:rPr lang="en" sz="2000" b="1">
                <a:solidFill>
                  <a:schemeClr val="dk1"/>
                </a:solidFill>
                <a:latin typeface="Calibri"/>
                <a:ea typeface="Calibri"/>
                <a:cs typeface="Calibri"/>
                <a:sym typeface="Calibri"/>
              </a:rPr>
              <a:t>Email ID: </a:t>
            </a:r>
            <a:r>
              <a:rPr lang="en" sz="2000" u="sng">
                <a:solidFill>
                  <a:schemeClr val="hlink"/>
                </a:solidFill>
                <a:highlight>
                  <a:srgbClr val="FFFFFF"/>
                </a:highlight>
                <a:latin typeface="Calibri"/>
                <a:ea typeface="Calibri"/>
                <a:cs typeface="Calibri"/>
                <a:sym typeface="Calibri"/>
                <a:hlinkClick r:id="rId3"/>
              </a:rPr>
              <a:t>Sales@pocketgames.com.au</a:t>
            </a:r>
            <a:endParaRPr sz="2000">
              <a:solidFill>
                <a:schemeClr val="dk1"/>
              </a:solidFill>
              <a:highlight>
                <a:srgbClr val="FFFFFF"/>
              </a:highlight>
              <a:latin typeface="Calibri"/>
              <a:ea typeface="Calibri"/>
              <a:cs typeface="Calibri"/>
              <a:sym typeface="Calibri"/>
            </a:endParaRPr>
          </a:p>
          <a:p>
            <a:pPr marL="0" lvl="0" indent="0" algn="l" rtl="0">
              <a:lnSpc>
                <a:spcPct val="90000"/>
              </a:lnSpc>
              <a:spcBef>
                <a:spcPts val="1000"/>
              </a:spcBef>
              <a:spcAft>
                <a:spcPts val="0"/>
              </a:spcAft>
              <a:buNone/>
            </a:pPr>
            <a:endParaRPr sz="400">
              <a:solidFill>
                <a:schemeClr val="dk1"/>
              </a:solidFill>
              <a:highlight>
                <a:schemeClr val="lt1"/>
              </a:highlight>
              <a:latin typeface="Calibri"/>
              <a:ea typeface="Calibri"/>
              <a:cs typeface="Calibri"/>
              <a:sym typeface="Calibri"/>
            </a:endParaRPr>
          </a:p>
          <a:p>
            <a:pPr marL="0" lvl="0" indent="0" algn="ctr" rtl="0">
              <a:lnSpc>
                <a:spcPct val="90000"/>
              </a:lnSpc>
              <a:spcBef>
                <a:spcPts val="1000"/>
              </a:spcBef>
              <a:spcAft>
                <a:spcPts val="0"/>
              </a:spcAft>
              <a:buNone/>
            </a:pPr>
            <a:r>
              <a:rPr lang="en" sz="2000" b="1">
                <a:solidFill>
                  <a:schemeClr val="dk1"/>
                </a:solidFill>
                <a:latin typeface="Calibri"/>
                <a:ea typeface="Calibri"/>
                <a:cs typeface="Calibri"/>
                <a:sym typeface="Calibri"/>
              </a:rPr>
              <a:t>Website:</a:t>
            </a:r>
            <a:r>
              <a:rPr lang="en" sz="2000" b="1">
                <a:solidFill>
                  <a:schemeClr val="dk1"/>
                </a:solidFill>
                <a:uFill>
                  <a:noFill/>
                </a:u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 sz="2000" u="sng">
                <a:solidFill>
                  <a:srgbClr val="1155CC"/>
                </a:solidFill>
                <a:latin typeface="Calibri"/>
                <a:ea typeface="Calibri"/>
                <a:cs typeface="Calibri"/>
                <a:sym typeface="Calibri"/>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https://pocketgames.com.au/</a:t>
            </a:r>
            <a:endParaRPr sz="2000">
              <a:solidFill>
                <a:srgbClr val="0E101A"/>
              </a:solidFill>
              <a:latin typeface="Calibri"/>
              <a:ea typeface="Calibri"/>
              <a:cs typeface="Calibri"/>
              <a:sym typeface="Calibri"/>
            </a:endParaRPr>
          </a:p>
        </p:txBody>
      </p:sp>
      <p:pic>
        <p:nvPicPr>
          <p:cNvPr id="102" name="Google Shape;102;p19"/>
          <p:cNvPicPr preferRelativeResize="0"/>
          <p:nvPr/>
        </p:nvPicPr>
        <p:blipFill>
          <a:blip r:embed="rId6">
            <a:alphaModFix/>
          </a:blip>
          <a:stretch>
            <a:fillRect/>
          </a:stretch>
        </p:blipFill>
        <p:spPr>
          <a:xfrm>
            <a:off x="90800" y="69650"/>
            <a:ext cx="1168050" cy="11680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588</Words>
  <Application>Microsoft Office PowerPoint</Application>
  <PresentationFormat>On-screen Show (16:9)</PresentationFormat>
  <Paragraphs>25</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Simple Light</vt:lpstr>
      <vt:lpstr>Discover Anbernic RG405M: The Ideal Retro Gaming Console</vt:lpstr>
      <vt:lpstr>Superior Build Quality and Design</vt:lpstr>
      <vt:lpstr>Excellent Display and Audio</vt:lpstr>
      <vt:lpstr>Vast Emulation Options</vt:lpstr>
      <vt:lpstr>An Active and Supportive Community</vt:lpstr>
      <vt:lpstr>Final Thoughts: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Retroid Pocket 3plus</dc:title>
  <dc:creator>EZSL-3</dc:creator>
  <cp:lastModifiedBy>EZSL-3</cp:lastModifiedBy>
  <cp:revision>14</cp:revision>
  <dcterms:modified xsi:type="dcterms:W3CDTF">2024-06-27T05:17:25Z</dcterms:modified>
</cp:coreProperties>
</file>