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C8EBCA-45C4-4B6A-BC31-80253659BEAF}" type="datetimeFigureOut">
              <a:rPr lang="en-US" smtClean="0"/>
              <a:pPr/>
              <a:t>2/1/2024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BF2E02-128F-41D4-AC21-B90998997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app.goo.gl/gPNjLezaVhiUySja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8379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Drug Rehabilitation Centre in Mumbai</a:t>
            </a:r>
            <a:endParaRPr lang="en-US" sz="36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72100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914400"/>
            <a:ext cx="5029200" cy="5943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143000"/>
            <a:ext cx="3657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 Care Foundation stands as a symbol of hope for those struggling with alcohol and drug addiction. Renowned for its holistic approach to recovery, the center offers a comprehensive program that addresses the physical, psychological, and social aspects of addiction.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 Care </a:t>
            </a:r>
            <a:r>
              <a:rPr lang="en-US" dirty="0" smtClean="0"/>
              <a:t>Foundation has earned its reputation as a leading alcohol and </a:t>
            </a:r>
            <a:r>
              <a:rPr lang="en-US" b="1" dirty="0" smtClean="0">
                <a:solidFill>
                  <a:srgbClr val="003399"/>
                </a:solidFill>
                <a:hlinkClick r:id="rId3"/>
              </a:rPr>
              <a:t>drug rehabilitation </a:t>
            </a:r>
            <a:r>
              <a:rPr lang="en-US" b="1" dirty="0" smtClean="0">
                <a:solidFill>
                  <a:srgbClr val="003399"/>
                </a:solidFill>
                <a:hlinkClick r:id="rId3"/>
              </a:rPr>
              <a:t>centre </a:t>
            </a:r>
            <a:r>
              <a:rPr lang="en-US" b="1" dirty="0" smtClean="0">
                <a:solidFill>
                  <a:srgbClr val="003399"/>
                </a:solidFill>
                <a:hlinkClick r:id="rId3"/>
              </a:rPr>
              <a:t>in Mumbai</a:t>
            </a:r>
            <a:r>
              <a:rPr lang="en-US" dirty="0" smtClean="0"/>
              <a:t>. If you or someone you know is struggling with addiction, the I Care Foundation can offer the hope and support needed to embark on the path to recovery.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49676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Company: </a:t>
            </a:r>
            <a:r>
              <a:rPr lang="en-US" dirty="0" smtClean="0"/>
              <a:t>I Care Foundation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Address: </a:t>
            </a:r>
            <a:r>
              <a:rPr lang="en-US" dirty="0" err="1" smtClean="0"/>
              <a:t>Soham</a:t>
            </a:r>
            <a:r>
              <a:rPr lang="en-US" dirty="0" smtClean="0"/>
              <a:t> Gardens, Bungalow No. 13, Ghodbunder Rd, Thane West, Mumbai, Maharashtra 400607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Website: </a:t>
            </a:r>
            <a:r>
              <a:rPr lang="en-US" dirty="0" smtClean="0"/>
              <a:t>https://icarefoundation.co.in/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Phone: </a:t>
            </a:r>
            <a:r>
              <a:rPr lang="en-US" dirty="0" smtClean="0"/>
              <a:t>08693092000</a:t>
            </a:r>
            <a:endParaRPr lang="en-US" dirty="0"/>
          </a:p>
        </p:txBody>
      </p:sp>
      <p:pic>
        <p:nvPicPr>
          <p:cNvPr id="5" name="Picture 4" descr="high-angle-pills-arrangem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95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</TotalTime>
  <Words>132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Origin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FOX</dc:creator>
  <cp:lastModifiedBy>IT FOX</cp:lastModifiedBy>
  <cp:revision>6</cp:revision>
  <dcterms:created xsi:type="dcterms:W3CDTF">2023-01-02T15:06:32Z</dcterms:created>
  <dcterms:modified xsi:type="dcterms:W3CDTF">2024-02-01T15:03:54Z</dcterms:modified>
</cp:coreProperties>
</file>