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3/11/2024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8229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9861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786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7434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2058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0860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9498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04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0441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pPr/>
              <a:t>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pPr/>
              <a:t>‹#›</a:t>
            </a:fld>
            <a:endParaRPr lang="en-US" dirty="0"/>
          </a:p>
        </p:txBody>
      </p:sp>
    </p:spTree>
    <p:extLst>
      <p:ext uri="{BB962C8B-B14F-4D97-AF65-F5344CB8AC3E}">
        <p14:creationId xmlns:p14="http://schemas.microsoft.com/office/powerpoint/2010/main" val="506847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0556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pPr/>
              <a:t>3/11/2024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1941034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0210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6529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164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2054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9542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3/11/2024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954995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posts.gle/eztbEm" TargetMode="External"/><Relationship Id="rId2" Type="http://schemas.openxmlformats.org/officeDocument/2006/relationships/hyperlink" Target="https://www.mouldremovalservice.com/product/anti-slip-treatment/"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mouldremovalservice.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085B2-EC34-4A11-A1C1-BE4E54BF5F13}"/>
              </a:ext>
            </a:extLst>
          </p:cNvPr>
          <p:cNvSpPr>
            <a:spLocks noGrp="1"/>
          </p:cNvSpPr>
          <p:nvPr>
            <p:ph type="ctrTitle"/>
          </p:nvPr>
        </p:nvSpPr>
        <p:spPr>
          <a:xfrm>
            <a:off x="2528047" y="3699931"/>
            <a:ext cx="7132320" cy="1515533"/>
          </a:xfrm>
        </p:spPr>
        <p:txBody>
          <a:bodyPr/>
          <a:lstStyle/>
          <a:p>
            <a:r>
              <a:rPr lang="en-GB" sz="3600" b="1" dirty="0">
                <a:latin typeface="Times New Roman" panose="02020603050405020304" pitchFamily="18" charset="0"/>
                <a:cs typeface="Times New Roman" panose="02020603050405020304" pitchFamily="18" charset="0"/>
              </a:rPr>
              <a:t>Effective Anti- Slip Treatment In Singapore</a:t>
            </a:r>
            <a:br>
              <a:rPr lang="en-US" sz="4400" dirty="0"/>
            </a:br>
            <a:endParaRPr lang="en-US" sz="2800" b="1" dirty="0">
              <a:latin typeface="Arial" pitchFamily="34" charset="0"/>
              <a:cs typeface="Arial" pitchFamily="34" charset="0"/>
            </a:endParaRPr>
          </a:p>
        </p:txBody>
      </p:sp>
      <p:pic>
        <p:nvPicPr>
          <p:cNvPr id="4" name="Picture 3">
            <a:extLst>
              <a:ext uri="{FF2B5EF4-FFF2-40B4-BE49-F238E27FC236}">
                <a16:creationId xmlns:a16="http://schemas.microsoft.com/office/drawing/2014/main" id="{AD0ABB3E-AC8E-43D4-B6A1-A1F7B3294EED}"/>
              </a:ext>
            </a:extLst>
          </p:cNvPr>
          <p:cNvPicPr>
            <a:picLocks noChangeAspect="1"/>
          </p:cNvPicPr>
          <p:nvPr/>
        </p:nvPicPr>
        <p:blipFill>
          <a:blip r:embed="rId2"/>
          <a:stretch>
            <a:fillRect/>
          </a:stretch>
        </p:blipFill>
        <p:spPr>
          <a:xfrm>
            <a:off x="5283587" y="1642536"/>
            <a:ext cx="1624826" cy="1624826"/>
          </a:xfrm>
          <a:prstGeom prst="rect">
            <a:avLst/>
          </a:prstGeom>
          <a:ln>
            <a:solidFill>
              <a:srgbClr val="002060"/>
            </a:solidFill>
          </a:ln>
        </p:spPr>
      </p:pic>
    </p:spTree>
    <p:extLst>
      <p:ext uri="{BB962C8B-B14F-4D97-AF65-F5344CB8AC3E}">
        <p14:creationId xmlns:p14="http://schemas.microsoft.com/office/powerpoint/2010/main" val="3111927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5C2C06-60DD-4CFE-B463-3302B28588D9}"/>
              </a:ext>
            </a:extLst>
          </p:cNvPr>
          <p:cNvSpPr txBox="1"/>
          <p:nvPr/>
        </p:nvSpPr>
        <p:spPr>
          <a:xfrm>
            <a:off x="753035" y="688489"/>
            <a:ext cx="10671586" cy="2739211"/>
          </a:xfrm>
          <a:prstGeom prst="rect">
            <a:avLst/>
          </a:prstGeom>
          <a:noFill/>
        </p:spPr>
        <p:txBody>
          <a:bodyPr wrap="square" rtlCol="0">
            <a:spAutoFit/>
          </a:bodyPr>
          <a:lstStyle/>
          <a:p>
            <a:pPr algn="just"/>
            <a:r>
              <a:rPr lang="en-GB" dirty="0">
                <a:latin typeface="Calibri" panose="020F0502020204030204" pitchFamily="34" charset="0"/>
                <a:cs typeface="Calibri" panose="020F0502020204030204" pitchFamily="34" charset="0"/>
              </a:rPr>
              <a:t>There has been a rise in accidents caused by slippery floors, unsealed concrete and uneven floors. Fortunately, there are effective solutions available to combat this problem, such as anti-slip treatments. In this blog post, we'll explore the importance of some of the most effective options available for </a:t>
            </a:r>
            <a:r>
              <a:rPr lang="en-GB" b="1" u="sng" dirty="0">
                <a:latin typeface="Calibri" panose="020F0502020204030204" pitchFamily="34" charset="0"/>
                <a:cs typeface="Calibri" panose="020F0502020204030204" pitchFamily="34" charset="0"/>
                <a:hlinkClick r:id="rId2"/>
              </a:rPr>
              <a:t>anti-slip treatments in Singapore</a:t>
            </a:r>
            <a:r>
              <a:rPr lang="en-GB" b="1" dirty="0">
                <a:latin typeface="Calibri" panose="020F0502020204030204" pitchFamily="34" charset="0"/>
                <a:cs typeface="Calibri" panose="020F0502020204030204" pitchFamily="34" charset="0"/>
              </a:rPr>
              <a:t>.</a:t>
            </a:r>
          </a:p>
          <a:p>
            <a:pPr algn="just"/>
            <a:endParaRPr lang="en-US" sz="1600" dirty="0">
              <a:latin typeface="Calibri" panose="020F0502020204030204" pitchFamily="34" charset="0"/>
              <a:cs typeface="Calibri" panose="020F0502020204030204" pitchFamily="34" charset="0"/>
            </a:endParaRPr>
          </a:p>
          <a:p>
            <a:pPr algn="just"/>
            <a:r>
              <a:rPr lang="en-GB" b="1" dirty="0">
                <a:latin typeface="Calibri" panose="020F0502020204030204" pitchFamily="34" charset="0"/>
                <a:cs typeface="Calibri" panose="020F0502020204030204" pitchFamily="34" charset="0"/>
              </a:rPr>
              <a:t>Why Are Anti-Slip Treatments Growing In Importance?</a:t>
            </a:r>
            <a:endParaRPr lang="en-US" dirty="0">
              <a:latin typeface="Calibri" panose="020F0502020204030204" pitchFamily="34" charset="0"/>
              <a:cs typeface="Calibri" panose="020F0502020204030204" pitchFamily="34" charset="0"/>
            </a:endParaRPr>
          </a:p>
          <a:p>
            <a:pPr algn="just"/>
            <a:r>
              <a:rPr lang="en-GB" dirty="0">
                <a:latin typeface="Calibri" panose="020F0502020204030204" pitchFamily="34" charset="0"/>
                <a:cs typeface="Calibri" panose="020F0502020204030204" pitchFamily="34" charset="0"/>
              </a:rPr>
              <a:t>Singapore's tropical climate, with its high humidity and frequent rainstorms, may make surfaces dangerously slippery. This poses a serious risk to the safety of residents, visitors, and employees particularly in busy areas.</a:t>
            </a:r>
          </a:p>
          <a:p>
            <a:pPr algn="just"/>
            <a:endParaRPr lang="en-US" sz="1600" dirty="0">
              <a:latin typeface="Calibri" panose="020F0502020204030204" pitchFamily="34" charset="0"/>
              <a:cs typeface="Calibri" panose="020F0502020204030204" pitchFamily="34" charset="0"/>
            </a:endParaRPr>
          </a:p>
          <a:p>
            <a:pPr algn="just"/>
            <a:endParaRPr lang="en-US" sz="1400" dirty="0">
              <a:latin typeface="Calibri" pitchFamily="34" charset="0"/>
              <a:cs typeface="Calibri" pitchFamily="34" charset="0"/>
            </a:endParaRPr>
          </a:p>
        </p:txBody>
      </p:sp>
      <p:sp>
        <p:nvSpPr>
          <p:cNvPr id="5" name="TextBox 4">
            <a:extLst>
              <a:ext uri="{FF2B5EF4-FFF2-40B4-BE49-F238E27FC236}">
                <a16:creationId xmlns:a16="http://schemas.microsoft.com/office/drawing/2014/main" id="{7A2C6B18-89F7-4ABD-9D9D-9367BB8D736A}"/>
              </a:ext>
            </a:extLst>
          </p:cNvPr>
          <p:cNvSpPr txBox="1"/>
          <p:nvPr/>
        </p:nvSpPr>
        <p:spPr>
          <a:xfrm>
            <a:off x="6325496" y="3012141"/>
            <a:ext cx="5217459" cy="3570208"/>
          </a:xfrm>
          <a:prstGeom prst="rect">
            <a:avLst/>
          </a:prstGeom>
          <a:noFill/>
        </p:spPr>
        <p:txBody>
          <a:bodyPr wrap="square" rtlCol="0">
            <a:spAutoFit/>
          </a:bodyPr>
          <a:lstStyle/>
          <a:p>
            <a:pPr algn="just"/>
            <a:r>
              <a:rPr lang="en-GB" dirty="0">
                <a:latin typeface="Calibri" panose="020F0502020204030204" pitchFamily="34" charset="0"/>
                <a:cs typeface="Calibri" panose="020F0502020204030204" pitchFamily="34" charset="0"/>
              </a:rPr>
              <a:t>Slips and falls can result in injuries ranging from minor bruising to serious fractures, which can cause pain, medical expenses, and even legal liabilities. In addition to the human cost, accidents can cause distress, financial losses, and disruptions to an individual’s business operations.</a:t>
            </a:r>
          </a:p>
          <a:p>
            <a:pPr algn="just"/>
            <a:endParaRPr lang="en-GB" sz="1600" dirty="0">
              <a:latin typeface="Calibri" panose="020F0502020204030204" pitchFamily="34" charset="0"/>
              <a:cs typeface="Calibri" panose="020F0502020204030204" pitchFamily="34" charset="0"/>
            </a:endParaRPr>
          </a:p>
          <a:p>
            <a:pPr algn="just"/>
            <a:r>
              <a:rPr lang="en-GB" dirty="0">
                <a:latin typeface="Calibri" panose="020F0502020204030204" pitchFamily="34" charset="0"/>
                <a:cs typeface="Calibri" panose="020F0502020204030204" pitchFamily="34" charset="0"/>
              </a:rPr>
              <a:t>To combat such risks, it's essential to implement effective anti-slip measures, and one of the most reliable solutions is the use of anti-slip treatments and </a:t>
            </a:r>
            <a:r>
              <a:rPr lang="en-GB" b="1" u="sng" dirty="0">
                <a:latin typeface="Calibri" panose="020F0502020204030204" pitchFamily="34" charset="0"/>
                <a:cs typeface="Calibri" panose="020F0502020204030204" pitchFamily="34" charset="0"/>
                <a:hlinkClick r:id="rId3"/>
              </a:rPr>
              <a:t>mould removal services in Singapore</a:t>
            </a:r>
            <a:r>
              <a:rPr lang="en-GB" b="1" dirty="0">
                <a:latin typeface="Calibri" panose="020F0502020204030204" pitchFamily="34" charset="0"/>
                <a:cs typeface="Calibri" panose="020F0502020204030204" pitchFamily="34" charset="0"/>
              </a:rPr>
              <a:t>.</a:t>
            </a:r>
            <a:endParaRPr lang="en-US" sz="1600" dirty="0">
              <a:latin typeface="Calibri" panose="020F0502020204030204" pitchFamily="34" charset="0"/>
              <a:cs typeface="Calibri" panose="020F0502020204030204" pitchFamily="34" charset="0"/>
            </a:endParaRPr>
          </a:p>
          <a:p>
            <a:pPr algn="just"/>
            <a:endParaRPr lang="en-US" sz="1600" dirty="0">
              <a:latin typeface="Calibri" panose="020F0502020204030204" pitchFamily="34" charset="0"/>
              <a:cs typeface="Calibri" panose="020F0502020204030204" pitchFamily="34" charset="0"/>
            </a:endParaRPr>
          </a:p>
          <a:p>
            <a:pPr algn="just"/>
            <a:endParaRPr lang="en-US" sz="1400" dirty="0">
              <a:latin typeface="Calibri" panose="020F0502020204030204" pitchFamily="34" charset="0"/>
              <a:cs typeface="Calibri" panose="020F0502020204030204" pitchFamily="34" charset="0"/>
            </a:endParaRPr>
          </a:p>
        </p:txBody>
      </p:sp>
      <p:pic>
        <p:nvPicPr>
          <p:cNvPr id="6" name="Picture 5">
            <a:hlinkClick r:id="rId3"/>
            <a:extLst>
              <a:ext uri="{FF2B5EF4-FFF2-40B4-BE49-F238E27FC236}">
                <a16:creationId xmlns:a16="http://schemas.microsoft.com/office/drawing/2014/main" id="{2DCA89CF-1D39-40EF-B77D-ACEE76BF2F04}"/>
              </a:ext>
            </a:extLst>
          </p:cNvPr>
          <p:cNvPicPr>
            <a:picLocks noChangeAspect="1"/>
          </p:cNvPicPr>
          <p:nvPr/>
        </p:nvPicPr>
        <p:blipFill>
          <a:blip r:embed="rId4"/>
          <a:stretch>
            <a:fillRect/>
          </a:stretch>
        </p:blipFill>
        <p:spPr>
          <a:xfrm>
            <a:off x="957431" y="3138263"/>
            <a:ext cx="5138569" cy="3031248"/>
          </a:xfrm>
          <a:prstGeom prst="rect">
            <a:avLst/>
          </a:prstGeom>
        </p:spPr>
      </p:pic>
    </p:spTree>
    <p:extLst>
      <p:ext uri="{BB962C8B-B14F-4D97-AF65-F5344CB8AC3E}">
        <p14:creationId xmlns:p14="http://schemas.microsoft.com/office/powerpoint/2010/main" val="3282473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5F952B-D854-48EE-A60D-451A3D3FB13D}"/>
              </a:ext>
            </a:extLst>
          </p:cNvPr>
          <p:cNvSpPr txBox="1"/>
          <p:nvPr/>
        </p:nvSpPr>
        <p:spPr>
          <a:xfrm>
            <a:off x="797859" y="849854"/>
            <a:ext cx="10669793" cy="5324535"/>
          </a:xfrm>
          <a:prstGeom prst="rect">
            <a:avLst/>
          </a:prstGeom>
          <a:noFill/>
        </p:spPr>
        <p:txBody>
          <a:bodyPr wrap="square" rtlCol="0">
            <a:spAutoFit/>
          </a:bodyPr>
          <a:lstStyle/>
          <a:p>
            <a:pPr algn="just"/>
            <a:r>
              <a:rPr lang="en-GB" b="1" dirty="0">
                <a:latin typeface="Calibri" panose="020F0502020204030204" pitchFamily="34" charset="0"/>
                <a:cs typeface="Calibri" panose="020F0502020204030204" pitchFamily="34" charset="0"/>
              </a:rPr>
              <a:t>Benefits of Anti-Slip Treatments: </a:t>
            </a:r>
          </a:p>
          <a:p>
            <a:pPr algn="just"/>
            <a:endParaRPr lang="en-US" dirty="0">
              <a:latin typeface="Calibri" panose="020F0502020204030204" pitchFamily="34" charset="0"/>
              <a:cs typeface="Calibri" panose="020F0502020204030204" pitchFamily="34" charset="0"/>
            </a:endParaRPr>
          </a:p>
          <a:p>
            <a:pPr algn="just"/>
            <a:r>
              <a:rPr lang="en-GB" dirty="0">
                <a:latin typeface="Calibri" panose="020F0502020204030204" pitchFamily="34" charset="0"/>
                <a:cs typeface="Calibri" panose="020F0502020204030204" pitchFamily="34" charset="0"/>
              </a:rPr>
              <a:t>There are </a:t>
            </a:r>
            <a:r>
              <a:rPr lang="en-GB" dirty="0" err="1">
                <a:latin typeface="Calibri" panose="020F0502020204030204" pitchFamily="34" charset="0"/>
                <a:cs typeface="Calibri" panose="020F0502020204030204" pitchFamily="34" charset="0"/>
              </a:rPr>
              <a:t>inummerable</a:t>
            </a:r>
            <a:r>
              <a:rPr lang="en-GB" dirty="0">
                <a:latin typeface="Calibri" panose="020F0502020204030204" pitchFamily="34" charset="0"/>
                <a:cs typeface="Calibri" panose="020F0502020204030204" pitchFamily="34" charset="0"/>
              </a:rPr>
              <a:t> benefits to anti slip treatments which include-</a:t>
            </a:r>
          </a:p>
          <a:p>
            <a:pPr algn="just"/>
            <a:endParaRPr lang="en-GB" dirty="0">
              <a:latin typeface="Calibri" panose="020F0502020204030204" pitchFamily="34" charset="0"/>
              <a:cs typeface="Calibri" panose="020F0502020204030204" pitchFamily="34" charset="0"/>
            </a:endParaRPr>
          </a:p>
          <a:p>
            <a:pPr algn="just"/>
            <a:endParaRPr lang="en-US" dirty="0">
              <a:latin typeface="Calibri" panose="020F0502020204030204" pitchFamily="34" charset="0"/>
              <a:cs typeface="Calibri" panose="020F0502020204030204" pitchFamily="34" charset="0"/>
            </a:endParaRPr>
          </a:p>
          <a:p>
            <a:pPr marL="285750" indent="-285750" algn="just">
              <a:buFontTx/>
              <a:buChar char="-"/>
            </a:pPr>
            <a:r>
              <a:rPr lang="en-GB" b="1" dirty="0">
                <a:latin typeface="Calibri" panose="020F0502020204030204" pitchFamily="34" charset="0"/>
                <a:cs typeface="Calibri" panose="020F0502020204030204" pitchFamily="34" charset="0"/>
              </a:rPr>
              <a:t>Improved Safety:</a:t>
            </a:r>
            <a:r>
              <a:rPr lang="en-GB" dirty="0">
                <a:latin typeface="Calibri" panose="020F0502020204030204" pitchFamily="34" charset="0"/>
                <a:cs typeface="Calibri" panose="020F0502020204030204" pitchFamily="34" charset="0"/>
              </a:rPr>
              <a:t> By enhancing traction on surfaces, anti-slip treatments help prevent slips and falls, reducing the risk of injuries and creating safer environments for everyone.</a:t>
            </a:r>
          </a:p>
          <a:p>
            <a:pPr marL="285750" indent="-285750" algn="just">
              <a:buFontTx/>
              <a:buChar char="-"/>
            </a:pPr>
            <a:endParaRPr lang="en-US" dirty="0">
              <a:latin typeface="Calibri" panose="020F0502020204030204" pitchFamily="34" charset="0"/>
              <a:cs typeface="Calibri" panose="020F0502020204030204" pitchFamily="34" charset="0"/>
            </a:endParaRPr>
          </a:p>
          <a:p>
            <a:pPr marL="285750" indent="-285750" algn="just">
              <a:buFontTx/>
              <a:buChar char="-"/>
            </a:pPr>
            <a:r>
              <a:rPr lang="en-GB" b="1" dirty="0">
                <a:latin typeface="Calibri" panose="020F0502020204030204" pitchFamily="34" charset="0"/>
                <a:cs typeface="Calibri" panose="020F0502020204030204" pitchFamily="34" charset="0"/>
              </a:rPr>
              <a:t>Cost-Effective:</a:t>
            </a:r>
            <a:r>
              <a:rPr lang="en-GB" dirty="0">
                <a:latin typeface="Calibri" panose="020F0502020204030204" pitchFamily="34" charset="0"/>
                <a:cs typeface="Calibri" panose="020F0502020204030204" pitchFamily="34" charset="0"/>
              </a:rPr>
              <a:t> Investing in anti-slip treatments is a proactive measure that can save businesses and property owners from costly liabilities associated with accidents and injuries.</a:t>
            </a:r>
          </a:p>
          <a:p>
            <a:pPr marL="285750" indent="-285750" algn="just">
              <a:buFontTx/>
              <a:buChar char="-"/>
            </a:pPr>
            <a:endParaRPr lang="en-US" dirty="0">
              <a:latin typeface="Calibri" panose="020F0502020204030204" pitchFamily="34" charset="0"/>
              <a:cs typeface="Calibri" panose="020F0502020204030204" pitchFamily="34" charset="0"/>
            </a:endParaRPr>
          </a:p>
          <a:p>
            <a:pPr marL="285750" indent="-285750" algn="just">
              <a:buFontTx/>
              <a:buChar char="-"/>
            </a:pPr>
            <a:r>
              <a:rPr lang="en-GB" b="1" dirty="0">
                <a:latin typeface="Calibri" panose="020F0502020204030204" pitchFamily="34" charset="0"/>
                <a:cs typeface="Calibri" panose="020F0502020204030204" pitchFamily="34" charset="0"/>
              </a:rPr>
              <a:t>Versatility:</a:t>
            </a:r>
            <a:r>
              <a:rPr lang="en-GB" dirty="0">
                <a:latin typeface="Calibri" panose="020F0502020204030204" pitchFamily="34" charset="0"/>
                <a:cs typeface="Calibri" panose="020F0502020204030204" pitchFamily="34" charset="0"/>
              </a:rPr>
              <a:t> Anti-slip treatments can be applied to various surfaces, making them suitable for a wide range of settings including residential, commercial, and industrial spaces.</a:t>
            </a:r>
          </a:p>
          <a:p>
            <a:pPr marL="285750" indent="-285750" algn="just">
              <a:buFontTx/>
              <a:buChar char="-"/>
            </a:pPr>
            <a:endParaRPr lang="en-GB" dirty="0">
              <a:latin typeface="Calibri" panose="020F0502020204030204" pitchFamily="34" charset="0"/>
              <a:cs typeface="Calibri" panose="020F0502020204030204" pitchFamily="34" charset="0"/>
            </a:endParaRPr>
          </a:p>
          <a:p>
            <a:pPr marL="285750" indent="-285750" algn="just">
              <a:buFontTx/>
              <a:buChar char="-"/>
            </a:pPr>
            <a:endParaRPr lang="en-US" dirty="0">
              <a:latin typeface="Calibri" panose="020F0502020204030204" pitchFamily="34" charset="0"/>
              <a:cs typeface="Calibri" panose="020F0502020204030204" pitchFamily="34" charset="0"/>
            </a:endParaRPr>
          </a:p>
          <a:p>
            <a:pPr algn="just"/>
            <a:r>
              <a:rPr lang="en-GB" dirty="0">
                <a:latin typeface="Calibri" panose="020F0502020204030204" pitchFamily="34" charset="0"/>
                <a:cs typeface="Calibri" panose="020F0502020204030204" pitchFamily="34" charset="0"/>
              </a:rPr>
              <a:t>In conclusion, effective anti-slip treatments play a crucial role in ensuring safety and preventing accidents in Singapore's diverse environments. By implementing these measures, businesses, property owners, and facility managers can create safer spaces for everyone while minimizing the risk of slips and falls. </a:t>
            </a:r>
            <a:endParaRPr lang="en-US" dirty="0">
              <a:latin typeface="Calibri" panose="020F0502020204030204" pitchFamily="34" charset="0"/>
              <a:cs typeface="Calibri" panose="020F0502020204030204" pitchFamily="34" charset="0"/>
            </a:endParaRPr>
          </a:p>
          <a:p>
            <a:pPr algn="just"/>
            <a:endParaRPr lang="en-US" sz="1600" dirty="0"/>
          </a:p>
        </p:txBody>
      </p:sp>
    </p:spTree>
    <p:extLst>
      <p:ext uri="{BB962C8B-B14F-4D97-AF65-F5344CB8AC3E}">
        <p14:creationId xmlns:p14="http://schemas.microsoft.com/office/powerpoint/2010/main" val="272826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C380C9-9D3A-4D71-BCE5-4CCDB8EC339C}"/>
              </a:ext>
            </a:extLst>
          </p:cNvPr>
          <p:cNvSpPr txBox="1"/>
          <p:nvPr/>
        </p:nvSpPr>
        <p:spPr>
          <a:xfrm>
            <a:off x="1387736" y="946674"/>
            <a:ext cx="9369911" cy="5262979"/>
          </a:xfrm>
          <a:prstGeom prst="rect">
            <a:avLst/>
          </a:prstGeom>
          <a:noFill/>
        </p:spPr>
        <p:txBody>
          <a:bodyPr wrap="square" rtlCol="0">
            <a:spAutoFit/>
          </a:bodyPr>
          <a:lstStyle/>
          <a:p>
            <a:pPr algn="ctr"/>
            <a:r>
              <a:rPr lang="en-US" sz="2800" b="1" dirty="0">
                <a:latin typeface="Arial" pitchFamily="34" charset="0"/>
                <a:cs typeface="Arial" pitchFamily="34" charset="0"/>
              </a:rPr>
              <a:t>Contact Us:</a:t>
            </a:r>
          </a:p>
          <a:p>
            <a:pPr algn="ctr"/>
            <a:endParaRPr lang="en-US" sz="2800" b="1" dirty="0">
              <a:latin typeface="Arial" pitchFamily="34" charset="0"/>
              <a:cs typeface="Arial" pitchFamily="34" charset="0"/>
            </a:endParaRPr>
          </a:p>
          <a:p>
            <a:pPr algn="ctr"/>
            <a:r>
              <a:rPr lang="en-US" sz="2800" b="1" dirty="0">
                <a:latin typeface="Arial" pitchFamily="34" charset="0"/>
                <a:cs typeface="Arial" pitchFamily="34" charset="0"/>
              </a:rPr>
              <a:t>Mould Removal Services</a:t>
            </a:r>
          </a:p>
          <a:p>
            <a:pPr algn="ctr"/>
            <a:endParaRPr lang="en-US" sz="2800" b="1" dirty="0">
              <a:latin typeface="Arial" pitchFamily="34" charset="0"/>
              <a:cs typeface="Arial" pitchFamily="34" charset="0"/>
            </a:endParaRPr>
          </a:p>
          <a:p>
            <a:pPr algn="ctr"/>
            <a:r>
              <a:rPr lang="en-US" sz="2800" b="1" dirty="0">
                <a:latin typeface="Arial" pitchFamily="34" charset="0"/>
                <a:cs typeface="Arial" pitchFamily="34" charset="0"/>
              </a:rPr>
              <a:t>Visit Us:-  </a:t>
            </a:r>
            <a:r>
              <a:rPr lang="en-US" sz="2800" b="1" dirty="0">
                <a:latin typeface="Arial" pitchFamily="34" charset="0"/>
                <a:cs typeface="Arial" pitchFamily="34" charset="0"/>
                <a:hlinkClick r:id="rId2"/>
              </a:rPr>
              <a:t>https://www.mouldremovalservice.com</a:t>
            </a:r>
            <a:endParaRPr lang="en-US" sz="2800" b="1" dirty="0">
              <a:latin typeface="Arial" pitchFamily="34" charset="0"/>
              <a:cs typeface="Arial" pitchFamily="34" charset="0"/>
            </a:endParaRPr>
          </a:p>
          <a:p>
            <a:pPr algn="ctr"/>
            <a:endParaRPr lang="en-US" sz="2800" b="1" dirty="0">
              <a:latin typeface="Arial" pitchFamily="34" charset="0"/>
              <a:cs typeface="Arial" pitchFamily="34" charset="0"/>
            </a:endParaRPr>
          </a:p>
          <a:p>
            <a:pPr algn="ctr"/>
            <a:r>
              <a:rPr lang="en-US" sz="2800" b="1" dirty="0">
                <a:latin typeface="Arial" pitchFamily="34" charset="0"/>
                <a:cs typeface="Arial" pitchFamily="34" charset="0"/>
              </a:rPr>
              <a:t>Email:-  info@mouldremovalservice.com</a:t>
            </a:r>
          </a:p>
          <a:p>
            <a:pPr algn="ctr"/>
            <a:endParaRPr lang="en-US" sz="2800" b="1" dirty="0">
              <a:latin typeface="Arial" pitchFamily="34" charset="0"/>
              <a:cs typeface="Arial" pitchFamily="34" charset="0"/>
            </a:endParaRPr>
          </a:p>
          <a:p>
            <a:pPr algn="ctr"/>
            <a:r>
              <a:rPr lang="en-US" sz="2800" b="1" dirty="0">
                <a:latin typeface="Arial" pitchFamily="34" charset="0"/>
                <a:cs typeface="Arial" pitchFamily="34" charset="0"/>
              </a:rPr>
              <a:t>Address:-  21 </a:t>
            </a:r>
            <a:r>
              <a:rPr lang="en-US" sz="2800" b="1" dirty="0" err="1">
                <a:latin typeface="Arial" pitchFamily="34" charset="0"/>
                <a:cs typeface="Arial" pitchFamily="34" charset="0"/>
              </a:rPr>
              <a:t>Toh</a:t>
            </a:r>
            <a:r>
              <a:rPr lang="en-US" sz="2800" b="1" dirty="0">
                <a:latin typeface="Arial" pitchFamily="34" charset="0"/>
                <a:cs typeface="Arial" pitchFamily="34" charset="0"/>
              </a:rPr>
              <a:t> Guan Road East, #07-15 Singapore 608609</a:t>
            </a:r>
          </a:p>
          <a:p>
            <a:pPr algn="ctr"/>
            <a:endParaRPr lang="en-US" sz="2800" b="1" dirty="0">
              <a:latin typeface="Arial" pitchFamily="34" charset="0"/>
              <a:cs typeface="Arial" pitchFamily="34" charset="0"/>
            </a:endParaRPr>
          </a:p>
          <a:p>
            <a:pPr algn="ctr"/>
            <a:r>
              <a:rPr lang="en-US" sz="2800" b="1" dirty="0">
                <a:latin typeface="Arial" pitchFamily="34" charset="0"/>
                <a:cs typeface="Arial" pitchFamily="34" charset="0"/>
              </a:rPr>
              <a:t>Phone No:-  +6568584477</a:t>
            </a:r>
          </a:p>
        </p:txBody>
      </p:sp>
    </p:spTree>
    <p:extLst>
      <p:ext uri="{BB962C8B-B14F-4D97-AF65-F5344CB8AC3E}">
        <p14:creationId xmlns:p14="http://schemas.microsoft.com/office/powerpoint/2010/main" val="3372864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71</TotalTime>
  <Words>383</Words>
  <Application>Microsoft Office PowerPoint</Application>
  <PresentationFormat>Widescreen</PresentationFormat>
  <Paragraphs>32</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Garamond</vt:lpstr>
      <vt:lpstr>Times New Roman</vt:lpstr>
      <vt:lpstr>Organic</vt:lpstr>
      <vt:lpstr>Effective Anti- Slip Treatment In Singapore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to Cut Divorce Costs- Populus Best Divorce Lawyer Singapore</dc:title>
  <dc:creator>Mohd Firoz</dc:creator>
  <cp:lastModifiedBy>Sultan</cp:lastModifiedBy>
  <cp:revision>10</cp:revision>
  <dcterms:created xsi:type="dcterms:W3CDTF">2023-12-22T11:07:46Z</dcterms:created>
  <dcterms:modified xsi:type="dcterms:W3CDTF">2024-03-11T06:56:28Z</dcterms:modified>
</cp:coreProperties>
</file>