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claresholmagenci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hyperlink" Target="https://www.claresholmagencies.com/register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hyperlink" Target="https://www.claresholmagencies.com/register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esholmagencies.com/register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claresholmagencies.com/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laresholmagencies.com/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el:403-625-448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www.claresholmagencies.com/" TargetMode="External"/><Relationship Id="rId5" Type="http://schemas.openxmlformats.org/officeDocument/2006/relationships/image" Target="../media/image5.svg"/><Relationship Id="rId10" Type="http://schemas.openxmlformats.org/officeDocument/2006/relationships/hyperlink" Target="mailto:info@claresholmagencies.com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claresholmagencies.com/www.claresholmagenci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539305" y="-5317632"/>
            <a:ext cx="14092745" cy="9902503"/>
            <a:chOff x="0" y="0"/>
            <a:chExt cx="4572000" cy="3212592"/>
          </a:xfrm>
        </p:grpSpPr>
        <p:sp>
          <p:nvSpPr>
            <p:cNvPr id="3" name="Freeform 3"/>
            <p:cNvSpPr/>
            <p:nvPr/>
          </p:nvSpPr>
          <p:spPr>
            <a:xfrm>
              <a:off x="-40875" y="-15335"/>
              <a:ext cx="4793771" cy="3267781"/>
            </a:xfrm>
            <a:custGeom>
              <a:avLst/>
              <a:gdLst/>
              <a:ahLst/>
              <a:cxnLst/>
              <a:rect l="l" t="t" r="r" b="b"/>
              <a:pathLst>
                <a:path w="4793771" h="3267781">
                  <a:moveTo>
                    <a:pt x="3758476" y="2388987"/>
                  </a:moveTo>
                  <a:cubicBezTo>
                    <a:pt x="3777145" y="2379652"/>
                    <a:pt x="3795601" y="2369892"/>
                    <a:pt x="3813797" y="2359622"/>
                  </a:cubicBezTo>
                  <a:cubicBezTo>
                    <a:pt x="4346006" y="2059225"/>
                    <a:pt x="4793771" y="1415561"/>
                    <a:pt x="4539726" y="792606"/>
                  </a:cubicBezTo>
                  <a:cubicBezTo>
                    <a:pt x="4416115" y="489497"/>
                    <a:pt x="4124250" y="253294"/>
                    <a:pt x="3798022" y="226479"/>
                  </a:cubicBezTo>
                  <a:cubicBezTo>
                    <a:pt x="3416210" y="195095"/>
                    <a:pt x="3057000" y="433700"/>
                    <a:pt x="2673902" y="434869"/>
                  </a:cubicBezTo>
                  <a:cubicBezTo>
                    <a:pt x="2150947" y="436467"/>
                    <a:pt x="1697967" y="0"/>
                    <a:pt x="1175295" y="17260"/>
                  </a:cubicBezTo>
                  <a:cubicBezTo>
                    <a:pt x="926093" y="25490"/>
                    <a:pt x="686885" y="141037"/>
                    <a:pt x="505621" y="312257"/>
                  </a:cubicBezTo>
                  <a:cubicBezTo>
                    <a:pt x="324357" y="483477"/>
                    <a:pt x="198176" y="707277"/>
                    <a:pt x="117968" y="943375"/>
                  </a:cubicBezTo>
                  <a:cubicBezTo>
                    <a:pt x="33113" y="1193148"/>
                    <a:pt x="0" y="1477082"/>
                    <a:pt x="114600" y="1714681"/>
                  </a:cubicBezTo>
                  <a:cubicBezTo>
                    <a:pt x="225927" y="1945498"/>
                    <a:pt x="455959" y="2093480"/>
                    <a:pt x="684103" y="2210167"/>
                  </a:cubicBezTo>
                  <a:cubicBezTo>
                    <a:pt x="912247" y="2326854"/>
                    <a:pt x="1155656" y="2428529"/>
                    <a:pt x="1335979" y="2610604"/>
                  </a:cubicBezTo>
                  <a:cubicBezTo>
                    <a:pt x="1526733" y="2803211"/>
                    <a:pt x="1646549" y="3083819"/>
                    <a:pt x="1897397" y="3186566"/>
                  </a:cubicBezTo>
                  <a:cubicBezTo>
                    <a:pt x="2095678" y="3267781"/>
                    <a:pt x="2326648" y="3211079"/>
                    <a:pt x="2512645" y="3104699"/>
                  </a:cubicBezTo>
                  <a:cubicBezTo>
                    <a:pt x="2698634" y="2998322"/>
                    <a:pt x="2853882" y="2846534"/>
                    <a:pt x="3026221" y="2719221"/>
                  </a:cubicBezTo>
                  <a:cubicBezTo>
                    <a:pt x="3243833" y="2558464"/>
                    <a:pt x="3518795" y="2508816"/>
                    <a:pt x="3758476" y="2388987"/>
                  </a:cubicBezTo>
                  <a:close/>
                </a:path>
              </a:pathLst>
            </a:custGeom>
            <a:solidFill>
              <a:srgbClr val="DBEDFD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572000" cy="3212592"/>
            </a:xfrm>
            <a:custGeom>
              <a:avLst/>
              <a:gdLst/>
              <a:ahLst/>
              <a:cxnLst/>
              <a:rect l="l" t="t" r="r" b="b"/>
              <a:pathLst>
                <a:path w="4572000" h="3212592">
                  <a:moveTo>
                    <a:pt x="4572000" y="3212592"/>
                  </a:moveTo>
                  <a:lnTo>
                    <a:pt x="0" y="3212592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3212592"/>
                  </a:lnTo>
                  <a:close/>
                </a:path>
              </a:pathLst>
            </a:custGeom>
            <a:blipFill>
              <a:blip r:embed="rId2"/>
              <a:stretch>
                <a:fillRect l="-11" r="-11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3490952">
            <a:off x="-2506889" y="5777821"/>
            <a:ext cx="6118046" cy="8312563"/>
            <a:chOff x="0" y="0"/>
            <a:chExt cx="3364992" cy="4572000"/>
          </a:xfrm>
        </p:grpSpPr>
        <p:sp>
          <p:nvSpPr>
            <p:cNvPr id="6" name="Freeform 6"/>
            <p:cNvSpPr/>
            <p:nvPr/>
          </p:nvSpPr>
          <p:spPr>
            <a:xfrm>
              <a:off x="-14430" y="-18654"/>
              <a:ext cx="3539861" cy="4602770"/>
            </a:xfrm>
            <a:custGeom>
              <a:avLst/>
              <a:gdLst/>
              <a:ahLst/>
              <a:cxnLst/>
              <a:rect l="l" t="t" r="r" b="b"/>
              <a:pathLst>
                <a:path w="3539861" h="4602770">
                  <a:moveTo>
                    <a:pt x="3154043" y="370565"/>
                  </a:moveTo>
                  <a:cubicBezTo>
                    <a:pt x="3149740" y="364861"/>
                    <a:pt x="3145370" y="359189"/>
                    <a:pt x="3140931" y="353551"/>
                  </a:cubicBezTo>
                  <a:cubicBezTo>
                    <a:pt x="3082392" y="279158"/>
                    <a:pt x="3014204" y="214094"/>
                    <a:pt x="2936275" y="160224"/>
                  </a:cubicBezTo>
                  <a:cubicBezTo>
                    <a:pt x="2823060" y="81962"/>
                    <a:pt x="2687194" y="34683"/>
                    <a:pt x="2550433" y="22062"/>
                  </a:cubicBezTo>
                  <a:cubicBezTo>
                    <a:pt x="2311401" y="0"/>
                    <a:pt x="2064469" y="85852"/>
                    <a:pt x="1890673" y="251441"/>
                  </a:cubicBezTo>
                  <a:cubicBezTo>
                    <a:pt x="1723562" y="410662"/>
                    <a:pt x="1622575" y="637131"/>
                    <a:pt x="1430598" y="765279"/>
                  </a:cubicBezTo>
                  <a:cubicBezTo>
                    <a:pt x="1083906" y="996705"/>
                    <a:pt x="563193" y="830427"/>
                    <a:pt x="243218" y="1097579"/>
                  </a:cubicBezTo>
                  <a:cubicBezTo>
                    <a:pt x="63620" y="1247529"/>
                    <a:pt x="0" y="1501521"/>
                    <a:pt x="20102" y="1734627"/>
                  </a:cubicBezTo>
                  <a:cubicBezTo>
                    <a:pt x="40205" y="1967733"/>
                    <a:pt x="131565" y="2187758"/>
                    <a:pt x="215291" y="2406235"/>
                  </a:cubicBezTo>
                  <a:cubicBezTo>
                    <a:pt x="299017" y="2624711"/>
                    <a:pt x="377184" y="2852254"/>
                    <a:pt x="368928" y="3086079"/>
                  </a:cubicBezTo>
                  <a:cubicBezTo>
                    <a:pt x="362900" y="3256754"/>
                    <a:pt x="310997" y="3422120"/>
                    <a:pt x="283999" y="3590754"/>
                  </a:cubicBezTo>
                  <a:cubicBezTo>
                    <a:pt x="257000" y="3759387"/>
                    <a:pt x="257812" y="3942783"/>
                    <a:pt x="347642" y="4088027"/>
                  </a:cubicBezTo>
                  <a:cubicBezTo>
                    <a:pt x="440151" y="4237603"/>
                    <a:pt x="609029" y="4319614"/>
                    <a:pt x="771424" y="4387121"/>
                  </a:cubicBezTo>
                  <a:cubicBezTo>
                    <a:pt x="1053243" y="4504272"/>
                    <a:pt x="1351777" y="4602770"/>
                    <a:pt x="1656685" y="4589446"/>
                  </a:cubicBezTo>
                  <a:cubicBezTo>
                    <a:pt x="1961591" y="4576123"/>
                    <a:pt x="2275861" y="4431515"/>
                    <a:pt x="2421358" y="4163223"/>
                  </a:cubicBezTo>
                  <a:cubicBezTo>
                    <a:pt x="2655053" y="3732294"/>
                    <a:pt x="2388209" y="3172284"/>
                    <a:pt x="2571656" y="2717683"/>
                  </a:cubicBezTo>
                  <a:cubicBezTo>
                    <a:pt x="2665220" y="2485823"/>
                    <a:pt x="2862908" y="2315251"/>
                    <a:pt x="3015930" y="2117522"/>
                  </a:cubicBezTo>
                  <a:cubicBezTo>
                    <a:pt x="3383087" y="1643097"/>
                    <a:pt x="3539861" y="881930"/>
                    <a:pt x="3154043" y="370565"/>
                  </a:cubicBezTo>
                  <a:close/>
                </a:path>
              </a:pathLst>
            </a:custGeom>
            <a:solidFill>
              <a:srgbClr val="DBEDFD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2106" y="-6"/>
              <a:ext cx="3362886" cy="4572006"/>
            </a:xfrm>
            <a:custGeom>
              <a:avLst/>
              <a:gdLst/>
              <a:ahLst/>
              <a:cxnLst/>
              <a:rect l="l" t="t" r="r" b="b"/>
              <a:pathLst>
                <a:path w="3362886" h="4572006">
                  <a:moveTo>
                    <a:pt x="3362886" y="4572006"/>
                  </a:moveTo>
                  <a:lnTo>
                    <a:pt x="0" y="4572006"/>
                  </a:lnTo>
                  <a:lnTo>
                    <a:pt x="0" y="0"/>
                  </a:lnTo>
                  <a:lnTo>
                    <a:pt x="3362886" y="0"/>
                  </a:lnTo>
                  <a:lnTo>
                    <a:pt x="3362886" y="4572006"/>
                  </a:lnTo>
                  <a:close/>
                </a:path>
              </a:pathLst>
            </a:custGeom>
            <a:blipFill>
              <a:blip r:embed="rId3"/>
              <a:stretch>
                <a:fillRect l="-48" r="-4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3090234" y="1688204"/>
            <a:ext cx="12069431" cy="7101091"/>
          </a:xfrm>
          <a:custGeom>
            <a:avLst/>
            <a:gdLst/>
            <a:ahLst/>
            <a:cxnLst/>
            <a:rect l="l" t="t" r="r" b="b"/>
            <a:pathLst>
              <a:path w="12069431" h="7101091">
                <a:moveTo>
                  <a:pt x="0" y="0"/>
                </a:moveTo>
                <a:lnTo>
                  <a:pt x="12069432" y="0"/>
                </a:lnTo>
                <a:lnTo>
                  <a:pt x="12069432" y="7101092"/>
                </a:lnTo>
                <a:lnTo>
                  <a:pt x="0" y="7101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126727" y="1847716"/>
            <a:ext cx="11616201" cy="6493221"/>
            <a:chOff x="0" y="0"/>
            <a:chExt cx="2388327" cy="13350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88327" cy="1335026"/>
            </a:xfrm>
            <a:custGeom>
              <a:avLst/>
              <a:gdLst/>
              <a:ahLst/>
              <a:cxnLst/>
              <a:rect l="l" t="t" r="r" b="b"/>
              <a:pathLst>
                <a:path w="2388327" h="1335026">
                  <a:moveTo>
                    <a:pt x="0" y="0"/>
                  </a:moveTo>
                  <a:lnTo>
                    <a:pt x="2388327" y="0"/>
                  </a:lnTo>
                  <a:lnTo>
                    <a:pt x="2388327" y="1335026"/>
                  </a:lnTo>
                  <a:lnTo>
                    <a:pt x="0" y="13350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388327" cy="1363601"/>
            </a:xfrm>
            <a:prstGeom prst="rect">
              <a:avLst/>
            </a:prstGeom>
          </p:spPr>
          <p:txBody>
            <a:bodyPr lIns="65074" tIns="65074" rIns="65074" bIns="65074" rtlCol="0" anchor="ctr"/>
            <a:lstStyle/>
            <a:p>
              <a:pPr algn="ctr">
                <a:lnSpc>
                  <a:spcPts val="188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90234" y="2848544"/>
            <a:ext cx="11684087" cy="5597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6"/>
              </a:lnSpc>
            </a:pPr>
            <a:r>
              <a:rPr lang="en-US" sz="14669" b="1" dirty="0" err="1">
                <a:solidFill>
                  <a:srgbClr val="5A798F"/>
                </a:solidFill>
                <a:latin typeface="+mj-lt"/>
              </a:rPr>
              <a:t>Claresholm</a:t>
            </a:r>
            <a:r>
              <a:rPr lang="en-US" sz="14669" b="1" dirty="0">
                <a:solidFill>
                  <a:srgbClr val="5A798F"/>
                </a:solidFill>
                <a:latin typeface="+mj-lt"/>
              </a:rPr>
              <a:t> Agencies</a:t>
            </a:r>
          </a:p>
          <a:p>
            <a:pPr algn="ctr">
              <a:lnSpc>
                <a:spcPts val="15696"/>
              </a:lnSpc>
            </a:pPr>
            <a:endParaRPr b="1">
              <a:latin typeface="+mj-lt"/>
            </a:endParaRPr>
          </a:p>
        </p:txBody>
      </p:sp>
      <p:sp>
        <p:nvSpPr>
          <p:cNvPr id="13" name="Freeform 13"/>
          <p:cNvSpPr/>
          <p:nvPr/>
        </p:nvSpPr>
        <p:spPr>
          <a:xfrm rot="2232724">
            <a:off x="13919572" y="5685311"/>
            <a:ext cx="4678108" cy="4891593"/>
          </a:xfrm>
          <a:custGeom>
            <a:avLst/>
            <a:gdLst/>
            <a:ahLst/>
            <a:cxnLst/>
            <a:rect l="l" t="t" r="r" b="b"/>
            <a:pathLst>
              <a:path w="4678108" h="4891593">
                <a:moveTo>
                  <a:pt x="0" y="0"/>
                </a:moveTo>
                <a:lnTo>
                  <a:pt x="4678108" y="0"/>
                </a:lnTo>
                <a:lnTo>
                  <a:pt x="4678108" y="4891593"/>
                </a:lnTo>
                <a:lnTo>
                  <a:pt x="0" y="489159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531992" flipH="1" flipV="1">
            <a:off x="-347141" y="-258639"/>
            <a:ext cx="4678108" cy="4891593"/>
          </a:xfrm>
          <a:custGeom>
            <a:avLst/>
            <a:gdLst/>
            <a:ahLst/>
            <a:cxnLst/>
            <a:rect l="l" t="t" r="r" b="b"/>
            <a:pathLst>
              <a:path w="4678108" h="4891593">
                <a:moveTo>
                  <a:pt x="4678108" y="4891593"/>
                </a:moveTo>
                <a:lnTo>
                  <a:pt x="0" y="4891593"/>
                </a:lnTo>
                <a:lnTo>
                  <a:pt x="0" y="0"/>
                </a:lnTo>
                <a:lnTo>
                  <a:pt x="4678108" y="0"/>
                </a:lnTo>
                <a:lnTo>
                  <a:pt x="4678108" y="4891593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hlinkClick r:id="rId7"/>
          </p:cNvPr>
          <p:cNvSpPr/>
          <p:nvPr/>
        </p:nvSpPr>
        <p:spPr>
          <a:xfrm>
            <a:off x="6852301" y="752215"/>
            <a:ext cx="4159954" cy="1871979"/>
          </a:xfrm>
          <a:custGeom>
            <a:avLst/>
            <a:gdLst/>
            <a:ahLst/>
            <a:cxnLst/>
            <a:rect l="l" t="t" r="r" b="b"/>
            <a:pathLst>
              <a:path w="4159954" h="1871979">
                <a:moveTo>
                  <a:pt x="0" y="0"/>
                </a:moveTo>
                <a:lnTo>
                  <a:pt x="4159954" y="0"/>
                </a:lnTo>
                <a:lnTo>
                  <a:pt x="4159954" y="1871979"/>
                </a:lnTo>
                <a:lnTo>
                  <a:pt x="0" y="18719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6343517" y="7044094"/>
            <a:ext cx="4668737" cy="2890009"/>
            <a:chOff x="0" y="0"/>
            <a:chExt cx="6973570" cy="4316730"/>
          </a:xfrm>
        </p:grpSpPr>
        <p:sp>
          <p:nvSpPr>
            <p:cNvPr id="17" name="Freeform 17">
              <a:hlinkClick r:id="rId9"/>
            </p:cNvPr>
            <p:cNvSpPr/>
            <p:nvPr/>
          </p:nvSpPr>
          <p:spPr>
            <a:xfrm>
              <a:off x="0" y="0"/>
              <a:ext cx="6973570" cy="4316730"/>
            </a:xfrm>
            <a:custGeom>
              <a:avLst/>
              <a:gdLst/>
              <a:ahLst/>
              <a:cxnLst/>
              <a:rect l="l" t="t" r="r" b="b"/>
              <a:pathLst>
                <a:path w="6973570" h="4316730">
                  <a:moveTo>
                    <a:pt x="6228080" y="0"/>
                  </a:moveTo>
                  <a:lnTo>
                    <a:pt x="0" y="0"/>
                  </a:lnTo>
                  <a:lnTo>
                    <a:pt x="0" y="4316730"/>
                  </a:lnTo>
                  <a:lnTo>
                    <a:pt x="6973570" y="4316730"/>
                  </a:lnTo>
                  <a:lnTo>
                    <a:pt x="6973570" y="745490"/>
                  </a:lnTo>
                  <a:close/>
                </a:path>
              </a:pathLst>
            </a:custGeom>
            <a:blipFill>
              <a:blip r:embed="rId10"/>
              <a:stretch>
                <a:fillRect t="-3751" b="-3751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6228080" y="0"/>
              <a:ext cx="745490" cy="745490"/>
            </a:xfrm>
            <a:custGeom>
              <a:avLst/>
              <a:gdLst/>
              <a:ahLst/>
              <a:cxnLst/>
              <a:rect l="l" t="t" r="r" b="b"/>
              <a:pathLst>
                <a:path w="745490" h="745490">
                  <a:moveTo>
                    <a:pt x="0" y="0"/>
                  </a:moveTo>
                  <a:lnTo>
                    <a:pt x="0" y="745490"/>
                  </a:lnTo>
                  <a:lnTo>
                    <a:pt x="745490" y="745490"/>
                  </a:lnTo>
                  <a:close/>
                </a:path>
              </a:pathLst>
            </a:custGeom>
            <a:solidFill>
              <a:srgbClr val="DDDEDE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539305" y="-5317632"/>
            <a:ext cx="14092745" cy="9902503"/>
            <a:chOff x="0" y="0"/>
            <a:chExt cx="4572000" cy="3212592"/>
          </a:xfrm>
        </p:grpSpPr>
        <p:sp>
          <p:nvSpPr>
            <p:cNvPr id="3" name="Freeform 3"/>
            <p:cNvSpPr/>
            <p:nvPr/>
          </p:nvSpPr>
          <p:spPr>
            <a:xfrm>
              <a:off x="-40875" y="-15335"/>
              <a:ext cx="4793771" cy="3267781"/>
            </a:xfrm>
            <a:custGeom>
              <a:avLst/>
              <a:gdLst/>
              <a:ahLst/>
              <a:cxnLst/>
              <a:rect l="l" t="t" r="r" b="b"/>
              <a:pathLst>
                <a:path w="4793771" h="3267781">
                  <a:moveTo>
                    <a:pt x="3758476" y="2388987"/>
                  </a:moveTo>
                  <a:cubicBezTo>
                    <a:pt x="3777145" y="2379652"/>
                    <a:pt x="3795601" y="2369892"/>
                    <a:pt x="3813797" y="2359622"/>
                  </a:cubicBezTo>
                  <a:cubicBezTo>
                    <a:pt x="4346006" y="2059225"/>
                    <a:pt x="4793771" y="1415561"/>
                    <a:pt x="4539726" y="792606"/>
                  </a:cubicBezTo>
                  <a:cubicBezTo>
                    <a:pt x="4416115" y="489497"/>
                    <a:pt x="4124250" y="253294"/>
                    <a:pt x="3798022" y="226479"/>
                  </a:cubicBezTo>
                  <a:cubicBezTo>
                    <a:pt x="3416210" y="195095"/>
                    <a:pt x="3057000" y="433700"/>
                    <a:pt x="2673902" y="434869"/>
                  </a:cubicBezTo>
                  <a:cubicBezTo>
                    <a:pt x="2150947" y="436467"/>
                    <a:pt x="1697967" y="0"/>
                    <a:pt x="1175295" y="17260"/>
                  </a:cubicBezTo>
                  <a:cubicBezTo>
                    <a:pt x="926093" y="25490"/>
                    <a:pt x="686885" y="141037"/>
                    <a:pt x="505621" y="312257"/>
                  </a:cubicBezTo>
                  <a:cubicBezTo>
                    <a:pt x="324357" y="483477"/>
                    <a:pt x="198176" y="707277"/>
                    <a:pt x="117968" y="943375"/>
                  </a:cubicBezTo>
                  <a:cubicBezTo>
                    <a:pt x="33113" y="1193148"/>
                    <a:pt x="0" y="1477082"/>
                    <a:pt x="114600" y="1714681"/>
                  </a:cubicBezTo>
                  <a:cubicBezTo>
                    <a:pt x="225927" y="1945498"/>
                    <a:pt x="455959" y="2093480"/>
                    <a:pt x="684103" y="2210167"/>
                  </a:cubicBezTo>
                  <a:cubicBezTo>
                    <a:pt x="912247" y="2326854"/>
                    <a:pt x="1155656" y="2428529"/>
                    <a:pt x="1335979" y="2610604"/>
                  </a:cubicBezTo>
                  <a:cubicBezTo>
                    <a:pt x="1526733" y="2803211"/>
                    <a:pt x="1646549" y="3083819"/>
                    <a:pt x="1897397" y="3186566"/>
                  </a:cubicBezTo>
                  <a:cubicBezTo>
                    <a:pt x="2095678" y="3267781"/>
                    <a:pt x="2326648" y="3211079"/>
                    <a:pt x="2512645" y="3104699"/>
                  </a:cubicBezTo>
                  <a:cubicBezTo>
                    <a:pt x="2698634" y="2998322"/>
                    <a:pt x="2853882" y="2846534"/>
                    <a:pt x="3026221" y="2719221"/>
                  </a:cubicBezTo>
                  <a:cubicBezTo>
                    <a:pt x="3243833" y="2558464"/>
                    <a:pt x="3518795" y="2508816"/>
                    <a:pt x="3758476" y="2388987"/>
                  </a:cubicBezTo>
                  <a:close/>
                </a:path>
              </a:pathLst>
            </a:custGeom>
            <a:solidFill>
              <a:srgbClr val="DBEDFD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572000" cy="3212592"/>
            </a:xfrm>
            <a:custGeom>
              <a:avLst/>
              <a:gdLst/>
              <a:ahLst/>
              <a:cxnLst/>
              <a:rect l="l" t="t" r="r" b="b"/>
              <a:pathLst>
                <a:path w="4572000" h="3212592">
                  <a:moveTo>
                    <a:pt x="4572000" y="3212592"/>
                  </a:moveTo>
                  <a:lnTo>
                    <a:pt x="0" y="3212592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3212592"/>
                  </a:lnTo>
                  <a:close/>
                </a:path>
              </a:pathLst>
            </a:custGeom>
            <a:blipFill>
              <a:blip r:embed="rId2"/>
              <a:stretch>
                <a:fillRect l="-11" r="-11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3490952">
            <a:off x="-2506889" y="5777821"/>
            <a:ext cx="6118046" cy="8312563"/>
            <a:chOff x="0" y="0"/>
            <a:chExt cx="3364992" cy="4572000"/>
          </a:xfrm>
        </p:grpSpPr>
        <p:sp>
          <p:nvSpPr>
            <p:cNvPr id="6" name="Freeform 6"/>
            <p:cNvSpPr/>
            <p:nvPr/>
          </p:nvSpPr>
          <p:spPr>
            <a:xfrm>
              <a:off x="-14430" y="-18654"/>
              <a:ext cx="3539861" cy="4602770"/>
            </a:xfrm>
            <a:custGeom>
              <a:avLst/>
              <a:gdLst/>
              <a:ahLst/>
              <a:cxnLst/>
              <a:rect l="l" t="t" r="r" b="b"/>
              <a:pathLst>
                <a:path w="3539861" h="4602770">
                  <a:moveTo>
                    <a:pt x="3154043" y="370565"/>
                  </a:moveTo>
                  <a:cubicBezTo>
                    <a:pt x="3149740" y="364861"/>
                    <a:pt x="3145370" y="359189"/>
                    <a:pt x="3140931" y="353551"/>
                  </a:cubicBezTo>
                  <a:cubicBezTo>
                    <a:pt x="3082392" y="279158"/>
                    <a:pt x="3014204" y="214094"/>
                    <a:pt x="2936275" y="160224"/>
                  </a:cubicBezTo>
                  <a:cubicBezTo>
                    <a:pt x="2823060" y="81962"/>
                    <a:pt x="2687194" y="34683"/>
                    <a:pt x="2550433" y="22062"/>
                  </a:cubicBezTo>
                  <a:cubicBezTo>
                    <a:pt x="2311401" y="0"/>
                    <a:pt x="2064469" y="85852"/>
                    <a:pt x="1890673" y="251441"/>
                  </a:cubicBezTo>
                  <a:cubicBezTo>
                    <a:pt x="1723562" y="410662"/>
                    <a:pt x="1622575" y="637131"/>
                    <a:pt x="1430598" y="765279"/>
                  </a:cubicBezTo>
                  <a:cubicBezTo>
                    <a:pt x="1083906" y="996705"/>
                    <a:pt x="563193" y="830427"/>
                    <a:pt x="243218" y="1097579"/>
                  </a:cubicBezTo>
                  <a:cubicBezTo>
                    <a:pt x="63620" y="1247529"/>
                    <a:pt x="0" y="1501521"/>
                    <a:pt x="20102" y="1734627"/>
                  </a:cubicBezTo>
                  <a:cubicBezTo>
                    <a:pt x="40205" y="1967733"/>
                    <a:pt x="131565" y="2187758"/>
                    <a:pt x="215291" y="2406235"/>
                  </a:cubicBezTo>
                  <a:cubicBezTo>
                    <a:pt x="299017" y="2624711"/>
                    <a:pt x="377184" y="2852254"/>
                    <a:pt x="368928" y="3086079"/>
                  </a:cubicBezTo>
                  <a:cubicBezTo>
                    <a:pt x="362900" y="3256754"/>
                    <a:pt x="310997" y="3422120"/>
                    <a:pt x="283999" y="3590754"/>
                  </a:cubicBezTo>
                  <a:cubicBezTo>
                    <a:pt x="257000" y="3759387"/>
                    <a:pt x="257812" y="3942783"/>
                    <a:pt x="347642" y="4088027"/>
                  </a:cubicBezTo>
                  <a:cubicBezTo>
                    <a:pt x="440151" y="4237603"/>
                    <a:pt x="609029" y="4319614"/>
                    <a:pt x="771424" y="4387121"/>
                  </a:cubicBezTo>
                  <a:cubicBezTo>
                    <a:pt x="1053243" y="4504272"/>
                    <a:pt x="1351777" y="4602770"/>
                    <a:pt x="1656685" y="4589446"/>
                  </a:cubicBezTo>
                  <a:cubicBezTo>
                    <a:pt x="1961591" y="4576123"/>
                    <a:pt x="2275861" y="4431515"/>
                    <a:pt x="2421358" y="4163223"/>
                  </a:cubicBezTo>
                  <a:cubicBezTo>
                    <a:pt x="2655053" y="3732294"/>
                    <a:pt x="2388209" y="3172284"/>
                    <a:pt x="2571656" y="2717683"/>
                  </a:cubicBezTo>
                  <a:cubicBezTo>
                    <a:pt x="2665220" y="2485823"/>
                    <a:pt x="2862908" y="2315251"/>
                    <a:pt x="3015930" y="2117522"/>
                  </a:cubicBezTo>
                  <a:cubicBezTo>
                    <a:pt x="3383087" y="1643097"/>
                    <a:pt x="3539861" y="881930"/>
                    <a:pt x="3154043" y="370565"/>
                  </a:cubicBezTo>
                  <a:close/>
                </a:path>
              </a:pathLst>
            </a:custGeom>
            <a:solidFill>
              <a:srgbClr val="DBEDFD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2106" y="-6"/>
              <a:ext cx="3362886" cy="4572006"/>
            </a:xfrm>
            <a:custGeom>
              <a:avLst/>
              <a:gdLst/>
              <a:ahLst/>
              <a:cxnLst/>
              <a:rect l="l" t="t" r="r" b="b"/>
              <a:pathLst>
                <a:path w="3362886" h="4572006">
                  <a:moveTo>
                    <a:pt x="3362886" y="4572006"/>
                  </a:moveTo>
                  <a:lnTo>
                    <a:pt x="0" y="4572006"/>
                  </a:lnTo>
                  <a:lnTo>
                    <a:pt x="0" y="0"/>
                  </a:lnTo>
                  <a:lnTo>
                    <a:pt x="3362886" y="0"/>
                  </a:lnTo>
                  <a:lnTo>
                    <a:pt x="3362886" y="4572006"/>
                  </a:lnTo>
                  <a:close/>
                </a:path>
              </a:pathLst>
            </a:custGeom>
            <a:blipFill>
              <a:blip r:embed="rId3"/>
              <a:stretch>
                <a:fillRect l="-48" r="-4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3312665" y="757538"/>
            <a:ext cx="14729082" cy="2154128"/>
          </a:xfrm>
          <a:custGeom>
            <a:avLst/>
            <a:gdLst/>
            <a:ahLst/>
            <a:cxnLst/>
            <a:rect l="l" t="t" r="r" b="b"/>
            <a:pathLst>
              <a:path w="14729082" h="2154128">
                <a:moveTo>
                  <a:pt x="0" y="0"/>
                </a:moveTo>
                <a:lnTo>
                  <a:pt x="14729082" y="0"/>
                </a:lnTo>
                <a:lnTo>
                  <a:pt x="14729082" y="2154128"/>
                </a:lnTo>
                <a:lnTo>
                  <a:pt x="0" y="215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312665" y="1022801"/>
            <a:ext cx="14470349" cy="1492763"/>
            <a:chOff x="0" y="0"/>
            <a:chExt cx="3939507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39507" cy="406400"/>
            </a:xfrm>
            <a:custGeom>
              <a:avLst/>
              <a:gdLst/>
              <a:ahLst/>
              <a:cxnLst/>
              <a:rect l="l" t="t" r="r" b="b"/>
              <a:pathLst>
                <a:path w="3939507" h="406400">
                  <a:moveTo>
                    <a:pt x="3736307" y="0"/>
                  </a:moveTo>
                  <a:cubicBezTo>
                    <a:pt x="3848531" y="0"/>
                    <a:pt x="3939507" y="90976"/>
                    <a:pt x="3939507" y="203200"/>
                  </a:cubicBezTo>
                  <a:cubicBezTo>
                    <a:pt x="3939507" y="315424"/>
                    <a:pt x="3848531" y="406400"/>
                    <a:pt x="373630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939507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33323" y="3473563"/>
            <a:ext cx="10169788" cy="506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6"/>
              </a:lnSpc>
            </a:pPr>
            <a:r>
              <a:rPr lang="en-US" sz="4000" b="1" spc="81">
                <a:solidFill>
                  <a:srgbClr val="2D3B44"/>
                </a:solidFill>
                <a:latin typeface="+mj-lt"/>
              </a:rPr>
              <a:t>In Claresholm, Alberta, Claresholm Agencies has been a reputable insurance firm for more than 30 years. As the only locally owned brokerage, they have a solid reputation for providing outstanding customer service, which guarantees client loyalty even when clients relocate. </a:t>
            </a:r>
          </a:p>
        </p:txBody>
      </p:sp>
      <p:sp>
        <p:nvSpPr>
          <p:cNvPr id="13" name="Freeform 13"/>
          <p:cNvSpPr/>
          <p:nvPr/>
        </p:nvSpPr>
        <p:spPr>
          <a:xfrm rot="-686031" flipH="1">
            <a:off x="13984678" y="4964988"/>
            <a:ext cx="3175703" cy="5525254"/>
          </a:xfrm>
          <a:custGeom>
            <a:avLst/>
            <a:gdLst/>
            <a:ahLst/>
            <a:cxnLst/>
            <a:rect l="l" t="t" r="r" b="b"/>
            <a:pathLst>
              <a:path w="3175703" h="5525254">
                <a:moveTo>
                  <a:pt x="3175703" y="0"/>
                </a:moveTo>
                <a:lnTo>
                  <a:pt x="0" y="0"/>
                </a:lnTo>
                <a:lnTo>
                  <a:pt x="0" y="5525254"/>
                </a:lnTo>
                <a:lnTo>
                  <a:pt x="3175703" y="5525254"/>
                </a:lnTo>
                <a:lnTo>
                  <a:pt x="3175703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30444" y="1350479"/>
            <a:ext cx="8574798" cy="90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24"/>
              </a:lnSpc>
            </a:pPr>
            <a:r>
              <a:rPr lang="en-US" sz="4000" b="1">
                <a:solidFill>
                  <a:srgbClr val="5A798F"/>
                </a:solidFill>
                <a:latin typeface="+mj-lt"/>
              </a:rPr>
              <a:t>Background</a:t>
            </a:r>
          </a:p>
        </p:txBody>
      </p:sp>
      <p:sp>
        <p:nvSpPr>
          <p:cNvPr id="15" name="Freeform 15">
            <a:hlinkClick r:id="rId7"/>
          </p:cNvPr>
          <p:cNvSpPr/>
          <p:nvPr/>
        </p:nvSpPr>
        <p:spPr>
          <a:xfrm>
            <a:off x="12638057" y="1274862"/>
            <a:ext cx="5038465" cy="4087159"/>
          </a:xfrm>
          <a:custGeom>
            <a:avLst/>
            <a:gdLst/>
            <a:ahLst/>
            <a:cxnLst/>
            <a:rect l="l" t="t" r="r" b="b"/>
            <a:pathLst>
              <a:path w="5038465" h="4087159">
                <a:moveTo>
                  <a:pt x="0" y="0"/>
                </a:moveTo>
                <a:lnTo>
                  <a:pt x="5038466" y="0"/>
                </a:lnTo>
                <a:lnTo>
                  <a:pt x="5038466" y="4087159"/>
                </a:lnTo>
                <a:lnTo>
                  <a:pt x="0" y="40871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1637" b="-1163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636269" y="9093721"/>
            <a:ext cx="2651731" cy="1193279"/>
          </a:xfrm>
          <a:custGeom>
            <a:avLst/>
            <a:gdLst/>
            <a:ahLst/>
            <a:cxnLst/>
            <a:rect l="l" t="t" r="r" b="b"/>
            <a:pathLst>
              <a:path w="2651731" h="1193279">
                <a:moveTo>
                  <a:pt x="0" y="0"/>
                </a:moveTo>
                <a:lnTo>
                  <a:pt x="2651731" y="0"/>
                </a:lnTo>
                <a:lnTo>
                  <a:pt x="2651731" y="1193279"/>
                </a:lnTo>
                <a:lnTo>
                  <a:pt x="0" y="11932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772" b="-707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494821"/>
            <a:ext cx="49574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 b="1" dirty="0">
                <a:solidFill>
                  <a:srgbClr val="5A798F"/>
                </a:solidFill>
                <a:latin typeface="+mj-lt"/>
              </a:rPr>
              <a:t>SERVICES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9771" y="2252109"/>
            <a:ext cx="26187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23326" y="953401"/>
            <a:ext cx="6235974" cy="8380198"/>
            <a:chOff x="0" y="0"/>
            <a:chExt cx="3663950" cy="4923790"/>
          </a:xfrm>
        </p:grpSpPr>
        <p:sp>
          <p:nvSpPr>
            <p:cNvPr id="6" name="Freeform 6">
              <a:hlinkClick r:id="rId3"/>
            </p:cNvPr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51280" r="-5128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5A798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62351" y="5067300"/>
            <a:ext cx="4174346" cy="396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  <a:spcBef>
                <a:spcPct val="0"/>
              </a:spcBef>
            </a:pPr>
            <a:r>
              <a:rPr lang="en-US" sz="2771" b="1">
                <a:solidFill>
                  <a:srgbClr val="5A798F"/>
                </a:solidFill>
                <a:latin typeface="+mj-lt"/>
              </a:rPr>
              <a:t> Check out their different plans like Home &amp; Contents Insurance and Auto Insurance. They're made to protect your important stuff. They have various options to keep safe what matters most to you.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1785" y="3292792"/>
            <a:ext cx="4156254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1" dirty="0">
                <a:solidFill>
                  <a:srgbClr val="5A798F"/>
                </a:solidFill>
                <a:latin typeface="+mj-lt"/>
              </a:rPr>
              <a:t>PERSONAL INSURANCE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42494" y="3292792"/>
            <a:ext cx="4156254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5A798F"/>
                </a:solidFill>
                <a:latin typeface="+mj-lt"/>
              </a:rPr>
              <a:t>COMMERCIAL INSURANCE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4402" y="5067300"/>
            <a:ext cx="4174346" cy="346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  <a:spcBef>
                <a:spcPct val="0"/>
              </a:spcBef>
            </a:pPr>
            <a:r>
              <a:rPr lang="en-US" sz="2771" b="1">
                <a:solidFill>
                  <a:srgbClr val="5A798F"/>
                </a:solidFill>
                <a:latin typeface="+mj-lt"/>
              </a:rPr>
              <a:t>They are committed to meeting the evolving commercial insurance needs of businesses in Southern Alberta, catering to both local enterprises and regional companies. </a:t>
            </a:r>
          </a:p>
        </p:txBody>
      </p:sp>
      <p:sp>
        <p:nvSpPr>
          <p:cNvPr id="12" name="Freeform 12">
            <a:hlinkClick r:id="rId5"/>
          </p:cNvPr>
          <p:cNvSpPr/>
          <p:nvPr/>
        </p:nvSpPr>
        <p:spPr>
          <a:xfrm>
            <a:off x="0" y="22724"/>
            <a:ext cx="2678661" cy="1205397"/>
          </a:xfrm>
          <a:custGeom>
            <a:avLst/>
            <a:gdLst/>
            <a:ahLst/>
            <a:cxnLst/>
            <a:rect l="l" t="t" r="r" b="b"/>
            <a:pathLst>
              <a:path w="2678661" h="1205397">
                <a:moveTo>
                  <a:pt x="0" y="0"/>
                </a:moveTo>
                <a:lnTo>
                  <a:pt x="2678661" y="0"/>
                </a:lnTo>
                <a:lnTo>
                  <a:pt x="2678661" y="1205397"/>
                </a:lnTo>
                <a:lnTo>
                  <a:pt x="0" y="1205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505943"/>
            <a:ext cx="16230600" cy="6700227"/>
            <a:chOff x="0" y="0"/>
            <a:chExt cx="4274726" cy="17646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64669"/>
            </a:xfrm>
            <a:custGeom>
              <a:avLst/>
              <a:gdLst/>
              <a:ahLst/>
              <a:cxnLst/>
              <a:rect l="l" t="t" r="r" b="b"/>
              <a:pathLst>
                <a:path w="4274726" h="1764669">
                  <a:moveTo>
                    <a:pt x="0" y="0"/>
                  </a:moveTo>
                  <a:lnTo>
                    <a:pt x="4274726" y="0"/>
                  </a:lnTo>
                  <a:lnTo>
                    <a:pt x="4274726" y="1764669"/>
                  </a:lnTo>
                  <a:lnTo>
                    <a:pt x="0" y="1764669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802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72999" y="687305"/>
            <a:ext cx="9742003" cy="1730229"/>
            <a:chOff x="0" y="0"/>
            <a:chExt cx="2565795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5795" cy="455698"/>
            </a:xfrm>
            <a:custGeom>
              <a:avLst/>
              <a:gdLst/>
              <a:ahLst/>
              <a:cxnLst/>
              <a:rect l="l" t="t" r="r" b="b"/>
              <a:pathLst>
                <a:path w="2565795" h="455698">
                  <a:moveTo>
                    <a:pt x="0" y="0"/>
                  </a:moveTo>
                  <a:lnTo>
                    <a:pt x="2565795" y="0"/>
                  </a:lnTo>
                  <a:lnTo>
                    <a:pt x="2565795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BEDFD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65795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5A798F">
                <a:alpha val="2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260714" cy="537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824275" y="6533193"/>
            <a:ext cx="1949375" cy="1949375"/>
          </a:xfrm>
          <a:custGeom>
            <a:avLst/>
            <a:gdLst/>
            <a:ahLst/>
            <a:cxnLst/>
            <a:rect l="l" t="t" r="r" b="b"/>
            <a:pathLst>
              <a:path w="1949375" h="1949375">
                <a:moveTo>
                  <a:pt x="0" y="0"/>
                </a:moveTo>
                <a:lnTo>
                  <a:pt x="1949375" y="0"/>
                </a:lnTo>
                <a:lnTo>
                  <a:pt x="1949375" y="1949375"/>
                </a:lnTo>
                <a:lnTo>
                  <a:pt x="0" y="1949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82993" y="3156442"/>
            <a:ext cx="417900" cy="428815"/>
          </a:xfrm>
          <a:custGeom>
            <a:avLst/>
            <a:gdLst/>
            <a:ahLst/>
            <a:cxnLst/>
            <a:rect l="l" t="t" r="r" b="b"/>
            <a:pathLst>
              <a:path w="417900" h="428815">
                <a:moveTo>
                  <a:pt x="0" y="0"/>
                </a:moveTo>
                <a:lnTo>
                  <a:pt x="417899" y="0"/>
                </a:lnTo>
                <a:lnTo>
                  <a:pt x="417899" y="428815"/>
                </a:lnTo>
                <a:lnTo>
                  <a:pt x="0" y="428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46042" y="3834405"/>
            <a:ext cx="14016334" cy="101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3"/>
              </a:lnSpc>
            </a:pPr>
            <a:r>
              <a:rPr lang="en-US" sz="2917">
                <a:solidFill>
                  <a:srgbClr val="000000"/>
                </a:solidFill>
                <a:latin typeface="+mj-lt"/>
              </a:rPr>
              <a:t>This place offers all the insurance services you need in one spot. They cover everything from registering your vehicle to getting birth certificates.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+mj-lt"/>
              </a:rPr>
              <a:t>RECOMMENDATIONS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6042" y="3009535"/>
            <a:ext cx="6580227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+mj-lt"/>
              </a:rPr>
              <a:t>REGISTRIES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46042" y="5621930"/>
            <a:ext cx="6580227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+mj-lt"/>
              </a:rPr>
              <a:t>FARM INSURANCE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46042" y="6439810"/>
            <a:ext cx="13737719" cy="979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0"/>
              </a:lnSpc>
            </a:pPr>
            <a:r>
              <a:rPr lang="en-US" sz="2807">
                <a:solidFill>
                  <a:srgbClr val="000000"/>
                </a:solidFill>
                <a:latin typeface="+mj-lt"/>
              </a:rPr>
              <a:t>Claresholm Agencies has been serving the insurance needs of the farming community, deeply comprehending the distinctive elements of each farm operation.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682993" y="5768838"/>
            <a:ext cx="417900" cy="428815"/>
          </a:xfrm>
          <a:custGeom>
            <a:avLst/>
            <a:gdLst/>
            <a:ahLst/>
            <a:cxnLst/>
            <a:rect l="l" t="t" r="r" b="b"/>
            <a:pathLst>
              <a:path w="417900" h="428815">
                <a:moveTo>
                  <a:pt x="0" y="0"/>
                </a:moveTo>
                <a:lnTo>
                  <a:pt x="417899" y="0"/>
                </a:lnTo>
                <a:lnTo>
                  <a:pt x="417899" y="428815"/>
                </a:lnTo>
                <a:lnTo>
                  <a:pt x="0" y="428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hlinkClick r:id="rId6"/>
          </p:cNvPr>
          <p:cNvSpPr/>
          <p:nvPr/>
        </p:nvSpPr>
        <p:spPr>
          <a:xfrm>
            <a:off x="15609339" y="9081603"/>
            <a:ext cx="2678661" cy="1205397"/>
          </a:xfrm>
          <a:custGeom>
            <a:avLst/>
            <a:gdLst/>
            <a:ahLst/>
            <a:cxnLst/>
            <a:rect l="l" t="t" r="r" b="b"/>
            <a:pathLst>
              <a:path w="2678661" h="1205397">
                <a:moveTo>
                  <a:pt x="0" y="0"/>
                </a:moveTo>
                <a:lnTo>
                  <a:pt x="2678661" y="0"/>
                </a:lnTo>
                <a:lnTo>
                  <a:pt x="2678661" y="1205397"/>
                </a:lnTo>
                <a:lnTo>
                  <a:pt x="0" y="12053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539305" y="-5317632"/>
            <a:ext cx="14092745" cy="9902503"/>
            <a:chOff x="0" y="0"/>
            <a:chExt cx="4572000" cy="3212592"/>
          </a:xfrm>
        </p:grpSpPr>
        <p:sp>
          <p:nvSpPr>
            <p:cNvPr id="3" name="Freeform 3"/>
            <p:cNvSpPr/>
            <p:nvPr/>
          </p:nvSpPr>
          <p:spPr>
            <a:xfrm>
              <a:off x="-40875" y="-15335"/>
              <a:ext cx="4793771" cy="3267781"/>
            </a:xfrm>
            <a:custGeom>
              <a:avLst/>
              <a:gdLst/>
              <a:ahLst/>
              <a:cxnLst/>
              <a:rect l="l" t="t" r="r" b="b"/>
              <a:pathLst>
                <a:path w="4793771" h="3267781">
                  <a:moveTo>
                    <a:pt x="3758476" y="2388987"/>
                  </a:moveTo>
                  <a:cubicBezTo>
                    <a:pt x="3777145" y="2379652"/>
                    <a:pt x="3795601" y="2369892"/>
                    <a:pt x="3813797" y="2359622"/>
                  </a:cubicBezTo>
                  <a:cubicBezTo>
                    <a:pt x="4346006" y="2059225"/>
                    <a:pt x="4793771" y="1415561"/>
                    <a:pt x="4539726" y="792606"/>
                  </a:cubicBezTo>
                  <a:cubicBezTo>
                    <a:pt x="4416115" y="489497"/>
                    <a:pt x="4124250" y="253294"/>
                    <a:pt x="3798022" y="226479"/>
                  </a:cubicBezTo>
                  <a:cubicBezTo>
                    <a:pt x="3416210" y="195095"/>
                    <a:pt x="3057000" y="433700"/>
                    <a:pt x="2673902" y="434869"/>
                  </a:cubicBezTo>
                  <a:cubicBezTo>
                    <a:pt x="2150947" y="436467"/>
                    <a:pt x="1697967" y="0"/>
                    <a:pt x="1175295" y="17260"/>
                  </a:cubicBezTo>
                  <a:cubicBezTo>
                    <a:pt x="926093" y="25490"/>
                    <a:pt x="686885" y="141037"/>
                    <a:pt x="505621" y="312257"/>
                  </a:cubicBezTo>
                  <a:cubicBezTo>
                    <a:pt x="324357" y="483477"/>
                    <a:pt x="198176" y="707277"/>
                    <a:pt x="117968" y="943375"/>
                  </a:cubicBezTo>
                  <a:cubicBezTo>
                    <a:pt x="33113" y="1193148"/>
                    <a:pt x="0" y="1477082"/>
                    <a:pt x="114600" y="1714681"/>
                  </a:cubicBezTo>
                  <a:cubicBezTo>
                    <a:pt x="225927" y="1945498"/>
                    <a:pt x="455959" y="2093480"/>
                    <a:pt x="684103" y="2210167"/>
                  </a:cubicBezTo>
                  <a:cubicBezTo>
                    <a:pt x="912247" y="2326854"/>
                    <a:pt x="1155656" y="2428529"/>
                    <a:pt x="1335979" y="2610604"/>
                  </a:cubicBezTo>
                  <a:cubicBezTo>
                    <a:pt x="1526733" y="2803211"/>
                    <a:pt x="1646549" y="3083819"/>
                    <a:pt x="1897397" y="3186566"/>
                  </a:cubicBezTo>
                  <a:cubicBezTo>
                    <a:pt x="2095678" y="3267781"/>
                    <a:pt x="2326648" y="3211079"/>
                    <a:pt x="2512645" y="3104699"/>
                  </a:cubicBezTo>
                  <a:cubicBezTo>
                    <a:pt x="2698634" y="2998322"/>
                    <a:pt x="2853882" y="2846534"/>
                    <a:pt x="3026221" y="2719221"/>
                  </a:cubicBezTo>
                  <a:cubicBezTo>
                    <a:pt x="3243833" y="2558464"/>
                    <a:pt x="3518795" y="2508816"/>
                    <a:pt x="3758476" y="2388987"/>
                  </a:cubicBezTo>
                  <a:close/>
                </a:path>
              </a:pathLst>
            </a:custGeom>
            <a:solidFill>
              <a:srgbClr val="DBEDFD"/>
            </a:solidFill>
            <a:ln w="12700">
              <a:solidFill>
                <a:srgbClr val="000000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572000" cy="3212592"/>
            </a:xfrm>
            <a:custGeom>
              <a:avLst/>
              <a:gdLst/>
              <a:ahLst/>
              <a:cxnLst/>
              <a:rect l="l" t="t" r="r" b="b"/>
              <a:pathLst>
                <a:path w="4572000" h="3212592">
                  <a:moveTo>
                    <a:pt x="4572000" y="3212592"/>
                  </a:moveTo>
                  <a:lnTo>
                    <a:pt x="0" y="3212592"/>
                  </a:lnTo>
                  <a:lnTo>
                    <a:pt x="0" y="0"/>
                  </a:lnTo>
                  <a:lnTo>
                    <a:pt x="4572000" y="0"/>
                  </a:lnTo>
                  <a:lnTo>
                    <a:pt x="4572000" y="3212592"/>
                  </a:lnTo>
                  <a:close/>
                </a:path>
              </a:pathLst>
            </a:custGeom>
            <a:blipFill>
              <a:blip r:embed="rId2"/>
              <a:stretch>
                <a:fillRect l="-11" r="-11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3490952">
            <a:off x="-2506889" y="5777821"/>
            <a:ext cx="6118046" cy="8312563"/>
            <a:chOff x="0" y="0"/>
            <a:chExt cx="3364992" cy="4572000"/>
          </a:xfrm>
        </p:grpSpPr>
        <p:sp>
          <p:nvSpPr>
            <p:cNvPr id="6" name="Freeform 6"/>
            <p:cNvSpPr/>
            <p:nvPr/>
          </p:nvSpPr>
          <p:spPr>
            <a:xfrm>
              <a:off x="-14430" y="-18654"/>
              <a:ext cx="3539861" cy="4602770"/>
            </a:xfrm>
            <a:custGeom>
              <a:avLst/>
              <a:gdLst/>
              <a:ahLst/>
              <a:cxnLst/>
              <a:rect l="l" t="t" r="r" b="b"/>
              <a:pathLst>
                <a:path w="3539861" h="4602770">
                  <a:moveTo>
                    <a:pt x="3154043" y="370565"/>
                  </a:moveTo>
                  <a:cubicBezTo>
                    <a:pt x="3149740" y="364861"/>
                    <a:pt x="3145370" y="359189"/>
                    <a:pt x="3140931" y="353551"/>
                  </a:cubicBezTo>
                  <a:cubicBezTo>
                    <a:pt x="3082392" y="279158"/>
                    <a:pt x="3014204" y="214094"/>
                    <a:pt x="2936275" y="160224"/>
                  </a:cubicBezTo>
                  <a:cubicBezTo>
                    <a:pt x="2823060" y="81962"/>
                    <a:pt x="2687194" y="34683"/>
                    <a:pt x="2550433" y="22062"/>
                  </a:cubicBezTo>
                  <a:cubicBezTo>
                    <a:pt x="2311401" y="0"/>
                    <a:pt x="2064469" y="85852"/>
                    <a:pt x="1890673" y="251441"/>
                  </a:cubicBezTo>
                  <a:cubicBezTo>
                    <a:pt x="1723562" y="410662"/>
                    <a:pt x="1622575" y="637131"/>
                    <a:pt x="1430598" y="765279"/>
                  </a:cubicBezTo>
                  <a:cubicBezTo>
                    <a:pt x="1083906" y="996705"/>
                    <a:pt x="563193" y="830427"/>
                    <a:pt x="243218" y="1097579"/>
                  </a:cubicBezTo>
                  <a:cubicBezTo>
                    <a:pt x="63620" y="1247529"/>
                    <a:pt x="0" y="1501521"/>
                    <a:pt x="20102" y="1734627"/>
                  </a:cubicBezTo>
                  <a:cubicBezTo>
                    <a:pt x="40205" y="1967733"/>
                    <a:pt x="131565" y="2187758"/>
                    <a:pt x="215291" y="2406235"/>
                  </a:cubicBezTo>
                  <a:cubicBezTo>
                    <a:pt x="299017" y="2624711"/>
                    <a:pt x="377184" y="2852254"/>
                    <a:pt x="368928" y="3086079"/>
                  </a:cubicBezTo>
                  <a:cubicBezTo>
                    <a:pt x="362900" y="3256754"/>
                    <a:pt x="310997" y="3422120"/>
                    <a:pt x="283999" y="3590754"/>
                  </a:cubicBezTo>
                  <a:cubicBezTo>
                    <a:pt x="257000" y="3759387"/>
                    <a:pt x="257812" y="3942783"/>
                    <a:pt x="347642" y="4088027"/>
                  </a:cubicBezTo>
                  <a:cubicBezTo>
                    <a:pt x="440151" y="4237603"/>
                    <a:pt x="609029" y="4319614"/>
                    <a:pt x="771424" y="4387121"/>
                  </a:cubicBezTo>
                  <a:cubicBezTo>
                    <a:pt x="1053243" y="4504272"/>
                    <a:pt x="1351777" y="4602770"/>
                    <a:pt x="1656685" y="4589446"/>
                  </a:cubicBezTo>
                  <a:cubicBezTo>
                    <a:pt x="1961591" y="4576123"/>
                    <a:pt x="2275861" y="4431515"/>
                    <a:pt x="2421358" y="4163223"/>
                  </a:cubicBezTo>
                  <a:cubicBezTo>
                    <a:pt x="2655053" y="3732294"/>
                    <a:pt x="2388209" y="3172284"/>
                    <a:pt x="2571656" y="2717683"/>
                  </a:cubicBezTo>
                  <a:cubicBezTo>
                    <a:pt x="2665220" y="2485823"/>
                    <a:pt x="2862908" y="2315251"/>
                    <a:pt x="3015930" y="2117522"/>
                  </a:cubicBezTo>
                  <a:cubicBezTo>
                    <a:pt x="3383087" y="1643097"/>
                    <a:pt x="3539861" y="881930"/>
                    <a:pt x="3154043" y="370565"/>
                  </a:cubicBezTo>
                  <a:close/>
                </a:path>
              </a:pathLst>
            </a:custGeom>
            <a:solidFill>
              <a:srgbClr val="DBEDFD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2106" y="-6"/>
              <a:ext cx="3362886" cy="4572006"/>
            </a:xfrm>
            <a:custGeom>
              <a:avLst/>
              <a:gdLst/>
              <a:ahLst/>
              <a:cxnLst/>
              <a:rect l="l" t="t" r="r" b="b"/>
              <a:pathLst>
                <a:path w="3362886" h="4572006">
                  <a:moveTo>
                    <a:pt x="3362886" y="4572006"/>
                  </a:moveTo>
                  <a:lnTo>
                    <a:pt x="0" y="4572006"/>
                  </a:lnTo>
                  <a:lnTo>
                    <a:pt x="0" y="0"/>
                  </a:lnTo>
                  <a:lnTo>
                    <a:pt x="3362886" y="0"/>
                  </a:lnTo>
                  <a:lnTo>
                    <a:pt x="3362886" y="4572006"/>
                  </a:lnTo>
                  <a:close/>
                </a:path>
              </a:pathLst>
            </a:custGeom>
            <a:blipFill>
              <a:blip r:embed="rId3"/>
              <a:stretch>
                <a:fillRect l="-48" r="-48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2531992">
            <a:off x="10870551" y="3824325"/>
            <a:ext cx="6485285" cy="6781240"/>
          </a:xfrm>
          <a:custGeom>
            <a:avLst/>
            <a:gdLst/>
            <a:ahLst/>
            <a:cxnLst/>
            <a:rect l="l" t="t" r="r" b="b"/>
            <a:pathLst>
              <a:path w="6485285" h="6781240">
                <a:moveTo>
                  <a:pt x="0" y="0"/>
                </a:moveTo>
                <a:lnTo>
                  <a:pt x="6485285" y="0"/>
                </a:lnTo>
                <a:lnTo>
                  <a:pt x="6485285" y="6781240"/>
                </a:lnTo>
                <a:lnTo>
                  <a:pt x="0" y="6781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57375" y="933450"/>
            <a:ext cx="8106037" cy="8095904"/>
          </a:xfrm>
          <a:custGeom>
            <a:avLst/>
            <a:gdLst/>
            <a:ahLst/>
            <a:cxnLst/>
            <a:rect l="l" t="t" r="r" b="b"/>
            <a:pathLst>
              <a:path w="8106037" h="8095904">
                <a:moveTo>
                  <a:pt x="0" y="0"/>
                </a:moveTo>
                <a:lnTo>
                  <a:pt x="8106037" y="0"/>
                </a:lnTo>
                <a:lnTo>
                  <a:pt x="8106037" y="8095904"/>
                </a:lnTo>
                <a:lnTo>
                  <a:pt x="0" y="8095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14044" y="1418207"/>
            <a:ext cx="7316615" cy="7307469"/>
          </a:xfrm>
          <a:custGeom>
            <a:avLst/>
            <a:gdLst/>
            <a:ahLst/>
            <a:cxnLst/>
            <a:rect l="l" t="t" r="r" b="b"/>
            <a:pathLst>
              <a:path w="7316615" h="7307469">
                <a:moveTo>
                  <a:pt x="0" y="0"/>
                </a:moveTo>
                <a:lnTo>
                  <a:pt x="7316615" y="0"/>
                </a:lnTo>
                <a:lnTo>
                  <a:pt x="7316615" y="7307469"/>
                </a:lnTo>
                <a:lnTo>
                  <a:pt x="0" y="73074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76999" y="2552700"/>
            <a:ext cx="5638801" cy="1491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93"/>
              </a:lnSpc>
            </a:pPr>
            <a:r>
              <a:rPr lang="en-US" sz="6000" b="1" dirty="0" smtClean="0">
                <a:solidFill>
                  <a:srgbClr val="5A798F"/>
                </a:solidFill>
                <a:latin typeface="+mj-lt"/>
              </a:rPr>
              <a:t>Thank You</a:t>
            </a:r>
            <a:endParaRPr lang="en-US" sz="6000" b="1" dirty="0">
              <a:solidFill>
                <a:srgbClr val="5A798F"/>
              </a:solidFill>
              <a:latin typeface="+mj-lt"/>
            </a:endParaRPr>
          </a:p>
        </p:txBody>
      </p:sp>
      <p:sp>
        <p:nvSpPr>
          <p:cNvPr id="12" name="Freeform 12"/>
          <p:cNvSpPr/>
          <p:nvPr/>
        </p:nvSpPr>
        <p:spPr>
          <a:xfrm rot="2531992" flipH="1" flipV="1">
            <a:off x="932164" y="-304221"/>
            <a:ext cx="6485285" cy="6781240"/>
          </a:xfrm>
          <a:custGeom>
            <a:avLst/>
            <a:gdLst/>
            <a:ahLst/>
            <a:cxnLst/>
            <a:rect l="l" t="t" r="r" b="b"/>
            <a:pathLst>
              <a:path w="6485285" h="6781240">
                <a:moveTo>
                  <a:pt x="6485285" y="6781240"/>
                </a:moveTo>
                <a:lnTo>
                  <a:pt x="0" y="6781240"/>
                </a:lnTo>
                <a:lnTo>
                  <a:pt x="0" y="0"/>
                </a:lnTo>
                <a:lnTo>
                  <a:pt x="6485285" y="0"/>
                </a:lnTo>
                <a:lnTo>
                  <a:pt x="6485285" y="67812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081369" y="4533900"/>
            <a:ext cx="8125261" cy="321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6" b="1" dirty="0">
                <a:solidFill>
                  <a:srgbClr val="5A798F"/>
                </a:solidFill>
                <a:latin typeface="+mj-lt"/>
              </a:rPr>
              <a:t>138 49 Ave </a:t>
            </a:r>
            <a:r>
              <a:rPr lang="en-US" sz="2296" b="1" dirty="0" smtClean="0">
                <a:solidFill>
                  <a:srgbClr val="5A798F"/>
                </a:solidFill>
                <a:latin typeface="+mj-lt"/>
              </a:rPr>
              <a:t>West </a:t>
            </a:r>
            <a:r>
              <a:rPr lang="en-US" sz="2296" b="1" dirty="0" err="1" smtClean="0">
                <a:solidFill>
                  <a:srgbClr val="5A798F"/>
                </a:solidFill>
                <a:latin typeface="+mj-lt"/>
              </a:rPr>
              <a:t>Claresholm</a:t>
            </a:r>
            <a:r>
              <a:rPr lang="en-US" sz="2296" b="1" dirty="0">
                <a:solidFill>
                  <a:srgbClr val="5A798F"/>
                </a:solidFill>
                <a:latin typeface="+mj-lt"/>
              </a:rPr>
              <a:t>, Alberta TOL OTO Canada</a:t>
            </a:r>
          </a:p>
          <a:p>
            <a:pPr algn="ctr">
              <a:lnSpc>
                <a:spcPts val="3215"/>
              </a:lnSpc>
            </a:pPr>
            <a:endParaRPr b="1">
              <a:latin typeface="+mj-lt"/>
            </a:endParaRPr>
          </a:p>
          <a:p>
            <a:pPr algn="ctr">
              <a:lnSpc>
                <a:spcPts val="3215"/>
              </a:lnSpc>
            </a:pPr>
            <a:r>
              <a:rPr lang="en-US" sz="2296" b="1" dirty="0">
                <a:solidFill>
                  <a:srgbClr val="5A798F"/>
                </a:solidFill>
                <a:latin typeface="+mj-lt"/>
              </a:rPr>
              <a:t>Phone: </a:t>
            </a:r>
            <a:r>
              <a:rPr lang="en-US" sz="2296" b="1" u="sng" dirty="0">
                <a:solidFill>
                  <a:srgbClr val="5A798F"/>
                </a:solidFill>
                <a:latin typeface="+mj-lt"/>
                <a:hlinkClick r:id="rId8" tooltip="tel:403-625-4488"/>
              </a:rPr>
              <a:t>(403) 625-4488</a:t>
            </a:r>
          </a:p>
          <a:p>
            <a:pPr algn="ctr">
              <a:lnSpc>
                <a:spcPts val="3215"/>
              </a:lnSpc>
            </a:pPr>
            <a:endParaRPr b="1">
              <a:latin typeface="+mj-lt"/>
            </a:endParaRPr>
          </a:p>
          <a:p>
            <a:pPr algn="ctr">
              <a:lnSpc>
                <a:spcPts val="3215"/>
              </a:lnSpc>
            </a:pPr>
            <a:r>
              <a:rPr lang="en-US" sz="2296" b="1" dirty="0">
                <a:solidFill>
                  <a:srgbClr val="5A798F"/>
                </a:solidFill>
                <a:latin typeface="+mj-lt"/>
              </a:rPr>
              <a:t>Website: </a:t>
            </a:r>
            <a:r>
              <a:rPr lang="en-US" sz="2296" b="1" u="sng" dirty="0">
                <a:solidFill>
                  <a:srgbClr val="5A798F"/>
                </a:solidFill>
                <a:latin typeface="+mj-lt"/>
                <a:hlinkClick r:id="rId9" tooltip="https://www.claresholmagencies.com/www.claresholmagencies.com"/>
              </a:rPr>
              <a:t>www.claresholmagencies.com</a:t>
            </a:r>
          </a:p>
          <a:p>
            <a:pPr algn="ctr">
              <a:lnSpc>
                <a:spcPts val="3215"/>
              </a:lnSpc>
            </a:pPr>
            <a:endParaRPr b="1">
              <a:latin typeface="+mj-lt"/>
            </a:endParaRPr>
          </a:p>
          <a:p>
            <a:pPr algn="ctr">
              <a:lnSpc>
                <a:spcPts val="3215"/>
              </a:lnSpc>
            </a:pPr>
            <a:r>
              <a:rPr lang="en-US" sz="2296" b="1" dirty="0">
                <a:solidFill>
                  <a:srgbClr val="5A798F"/>
                </a:solidFill>
                <a:latin typeface="+mj-lt"/>
              </a:rPr>
              <a:t>Email: </a:t>
            </a:r>
            <a:r>
              <a:rPr lang="en-US" sz="2296" b="1" u="sng" dirty="0">
                <a:solidFill>
                  <a:srgbClr val="5A798F"/>
                </a:solidFill>
                <a:latin typeface="+mj-lt"/>
                <a:hlinkClick r:id="rId10" tooltip="mailto:info@claresholmagencies.com"/>
              </a:rPr>
              <a:t>info@claresholmagencies.com</a:t>
            </a:r>
          </a:p>
          <a:p>
            <a:pPr algn="ctr">
              <a:lnSpc>
                <a:spcPts val="3215"/>
              </a:lnSpc>
            </a:pPr>
            <a:endParaRPr b="1">
              <a:latin typeface="+mj-lt"/>
            </a:endParaRPr>
          </a:p>
        </p:txBody>
      </p:sp>
      <p:sp>
        <p:nvSpPr>
          <p:cNvPr id="14" name="Freeform 14">
            <a:hlinkClick r:id="rId11"/>
          </p:cNvPr>
          <p:cNvSpPr/>
          <p:nvPr/>
        </p:nvSpPr>
        <p:spPr>
          <a:xfrm>
            <a:off x="7540367" y="1028700"/>
            <a:ext cx="3207266" cy="1443270"/>
          </a:xfrm>
          <a:custGeom>
            <a:avLst/>
            <a:gdLst/>
            <a:ahLst/>
            <a:cxnLst/>
            <a:rect l="l" t="t" r="r" b="b"/>
            <a:pathLst>
              <a:path w="3207266" h="1443270">
                <a:moveTo>
                  <a:pt x="0" y="0"/>
                </a:moveTo>
                <a:lnTo>
                  <a:pt x="3207266" y="0"/>
                </a:lnTo>
                <a:lnTo>
                  <a:pt x="3207266" y="1443270"/>
                </a:lnTo>
                <a:lnTo>
                  <a:pt x="0" y="14432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Claresholm Agencies</dc:title>
  <cp:lastModifiedBy>India Infotech</cp:lastModifiedBy>
  <cp:revision>4</cp:revision>
  <dcterms:created xsi:type="dcterms:W3CDTF">2006-08-16T00:00:00Z</dcterms:created>
  <dcterms:modified xsi:type="dcterms:W3CDTF">2024-05-23T09:26:49Z</dcterms:modified>
  <dc:identifier>DAFuVXNhmuI</dc:identifier>
</cp:coreProperties>
</file>