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1" r:id="rId6"/>
    <p:sldId id="263"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6379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69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6aeddc9f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6aeddc9f5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04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6aeddc9f5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6aeddc9f5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14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aeddc9f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aeddc9f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94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aeddc9f5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aeddc9f5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88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aeddc9f5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aeddc9f5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46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aeddc9f5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aeddc9f5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3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pocketgamesau.wordpress.com/2024/06/25/explore-the-rg35xx-plus-game-list-top-picks-and-classic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mailto:Sales@pocketgames.com.a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pocketgames.com.au/" TargetMode="External"/><Relationship Id="rId4" Type="http://schemas.openxmlformats.org/officeDocument/2006/relationships/hyperlink" Target="https://oolet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390099"/>
            <a:ext cx="6155700" cy="1068929"/>
          </a:xfrm>
          <a:prstGeom prst="rect">
            <a:avLst/>
          </a:prstGeom>
        </p:spPr>
        <p:txBody>
          <a:bodyPr spcFirstLastPara="1" wrap="square" lIns="91425" tIns="91425" rIns="91425" bIns="91425" anchor="b" anchorCtr="0">
            <a:noAutofit/>
          </a:bodyPr>
          <a:lstStyle/>
          <a:p>
            <a:pPr lvl="0" algn="l">
              <a:lnSpc>
                <a:spcPct val="115000"/>
              </a:lnSpc>
            </a:pPr>
            <a:r>
              <a:rPr lang="en-US" sz="2200" b="1" dirty="0">
                <a:solidFill>
                  <a:srgbClr val="0E101A"/>
                </a:solidFill>
                <a:latin typeface="Calibri"/>
                <a:ea typeface="Calibri"/>
                <a:cs typeface="Calibri"/>
                <a:sym typeface="Calibri"/>
              </a:rPr>
              <a:t>Explore the RG35XX Plus Game List: Top Picks and Classics</a:t>
            </a:r>
            <a:endParaRPr sz="2200" b="1" dirty="0">
              <a:latin typeface="Calibri"/>
              <a:ea typeface="Calibri"/>
              <a:cs typeface="Calibri"/>
              <a:sym typeface="Calibri"/>
            </a:endParaRPr>
          </a:p>
        </p:txBody>
      </p:sp>
      <p:sp>
        <p:nvSpPr>
          <p:cNvPr id="55" name="Google Shape;55;p13"/>
          <p:cNvSpPr txBox="1">
            <a:spLocks noGrp="1"/>
          </p:cNvSpPr>
          <p:nvPr>
            <p:ph type="subTitle" idx="1"/>
          </p:nvPr>
        </p:nvSpPr>
        <p:spPr>
          <a:xfrm>
            <a:off x="0" y="2694708"/>
            <a:ext cx="7017327" cy="2410689"/>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chemeClr val="dk1"/>
                </a:solidFill>
                <a:latin typeface="Calibri"/>
                <a:ea typeface="Calibri"/>
                <a:cs typeface="Calibri"/>
                <a:sym typeface="Calibri"/>
              </a:rPr>
              <a:t>The RG35XX Plus is a standout handheld gaming console, popular for its ability to bring back the magic of retro gaming. With its sleek design and extensive library, it’s a favorite among gaming enthusiasts. In this blog, we’ll explore the RG35XX Plus game list, highlighting some top picks and timeless classics that make this console a must-have.</a:t>
            </a:r>
            <a:endParaRPr lang="en-US" sz="1400" dirty="0">
              <a:solidFill>
                <a:schemeClr val="dk1"/>
              </a:solidFill>
              <a:latin typeface="Calibri"/>
              <a:ea typeface="Calibri"/>
              <a:cs typeface="Calibri"/>
              <a:sym typeface="Calibri"/>
            </a:endParaRPr>
          </a:p>
        </p:txBody>
      </p:sp>
      <p:pic>
        <p:nvPicPr>
          <p:cNvPr id="56" name="Google Shape;56;p13"/>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1028" name="Picture 4" descr="https://pocketgamesau.wordpress.com/wp-content/uploads/2024/06/rg35xx-plus-game-list-your-gateway-to-gaming-diversity.png?w=7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35" y="346065"/>
            <a:ext cx="1915720" cy="2112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0" y="1237700"/>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Why the RG35XX Plus is a Must-Have</a:t>
            </a:r>
            <a:endParaRPr sz="2200" b="1" dirty="0">
              <a:solidFill>
                <a:srgbClr val="0E101A"/>
              </a:solidFill>
              <a:latin typeface="Calibri"/>
              <a:ea typeface="Calibri"/>
              <a:cs typeface="Calibri"/>
              <a:sym typeface="Calibri"/>
            </a:endParaRPr>
          </a:p>
        </p:txBody>
      </p:sp>
      <p:sp>
        <p:nvSpPr>
          <p:cNvPr id="63" name="Google Shape;63;p14"/>
          <p:cNvSpPr txBox="1">
            <a:spLocks noGrp="1"/>
          </p:cNvSpPr>
          <p:nvPr>
            <p:ph type="subTitle" idx="1"/>
          </p:nvPr>
        </p:nvSpPr>
        <p:spPr>
          <a:xfrm>
            <a:off x="0" y="2318000"/>
            <a:ext cx="8631382" cy="2825500"/>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chemeClr val="dk1"/>
                </a:solidFill>
                <a:latin typeface="Calibri"/>
                <a:ea typeface="Calibri"/>
                <a:cs typeface="Calibri"/>
                <a:sym typeface="Calibri"/>
              </a:rPr>
              <a:t>Before diving into the games, let’s understand what makes the RG35XX Plus so special:</a:t>
            </a:r>
          </a:p>
          <a:p>
            <a:pPr marL="0" lvl="0" indent="0" algn="just">
              <a:lnSpc>
                <a:spcPct val="115000"/>
              </a:lnSpc>
            </a:pPr>
            <a:endParaRPr lang="en-US" sz="1400" dirty="0">
              <a:solidFill>
                <a:schemeClr val="dk1"/>
              </a:solidFill>
              <a:latin typeface="Calibri"/>
              <a:ea typeface="Calibri"/>
              <a:cs typeface="Calibri"/>
              <a:sym typeface="Calibri"/>
            </a:endParaRPr>
          </a:p>
          <a:p>
            <a:pPr marL="285750" lvl="0" indent="-285750" algn="just">
              <a:lnSpc>
                <a:spcPct val="115000"/>
              </a:lnSpc>
              <a:buFont typeface="Arial" panose="020B0604020202020204" pitchFamily="34" charset="0"/>
              <a:buChar char="•"/>
            </a:pPr>
            <a:r>
              <a:rPr lang="en-US" sz="1400" dirty="0">
                <a:solidFill>
                  <a:schemeClr val="dk1"/>
                </a:solidFill>
                <a:latin typeface="Calibri"/>
                <a:ea typeface="Calibri"/>
                <a:cs typeface="Calibri"/>
                <a:sym typeface="Calibri"/>
              </a:rPr>
              <a:t>High-Resolution Display: Offers sharp, vibrant visuals that enhance the retro gaming experience.</a:t>
            </a:r>
          </a:p>
          <a:p>
            <a:pPr marL="285750" lvl="0" indent="-285750" algn="just">
              <a:lnSpc>
                <a:spcPct val="115000"/>
              </a:lnSpc>
              <a:buFont typeface="Arial" panose="020B0604020202020204" pitchFamily="34" charset="0"/>
              <a:buChar char="•"/>
            </a:pPr>
            <a:r>
              <a:rPr lang="en-US" sz="1400" dirty="0">
                <a:solidFill>
                  <a:schemeClr val="dk1"/>
                </a:solidFill>
                <a:latin typeface="Calibri"/>
                <a:ea typeface="Calibri"/>
                <a:cs typeface="Calibri"/>
                <a:sym typeface="Calibri"/>
              </a:rPr>
              <a:t>Comfortable Design: Ergonomically designed for extended gaming sessions.</a:t>
            </a:r>
          </a:p>
          <a:p>
            <a:pPr marL="285750" lvl="0" indent="-285750" algn="just">
              <a:lnSpc>
                <a:spcPct val="115000"/>
              </a:lnSpc>
              <a:buFont typeface="Arial" panose="020B0604020202020204" pitchFamily="34" charset="0"/>
              <a:buChar char="•"/>
            </a:pPr>
            <a:r>
              <a:rPr lang="en-US" sz="1400" dirty="0">
                <a:solidFill>
                  <a:schemeClr val="dk1"/>
                </a:solidFill>
                <a:latin typeface="Calibri"/>
                <a:ea typeface="Calibri"/>
                <a:cs typeface="Calibri"/>
                <a:sym typeface="Calibri"/>
              </a:rPr>
              <a:t>Wide Game Compatibility: Supports a vast array of games from various retro gaming systems.</a:t>
            </a:r>
            <a:endParaRPr sz="1400" dirty="0">
              <a:solidFill>
                <a:schemeClr val="dk1"/>
              </a:solidFill>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65" name="Google Shape;65;p14"/>
          <p:cNvPicPr preferRelativeResize="0"/>
          <p:nvPr/>
        </p:nvPicPr>
        <p:blipFill>
          <a:blip r:embed="rId4">
            <a:alphaModFix/>
          </a:blip>
          <a:stretch>
            <a:fillRect/>
          </a:stretch>
        </p:blipFill>
        <p:spPr>
          <a:xfrm>
            <a:off x="6924500" y="187625"/>
            <a:ext cx="2015526" cy="201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0" y="1237700"/>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Top Picks from the RG35XX Plus Game List</a:t>
            </a:r>
            <a:endParaRPr sz="2200" b="1" dirty="0">
              <a:solidFill>
                <a:srgbClr val="0E101A"/>
              </a:solidFill>
              <a:latin typeface="Calibri"/>
              <a:ea typeface="Calibri"/>
              <a:cs typeface="Calibri"/>
              <a:sym typeface="Calibri"/>
            </a:endParaRPr>
          </a:p>
        </p:txBody>
      </p:sp>
      <p:sp>
        <p:nvSpPr>
          <p:cNvPr id="71" name="Google Shape;71;p15"/>
          <p:cNvSpPr txBox="1">
            <a:spLocks noGrp="1"/>
          </p:cNvSpPr>
          <p:nvPr>
            <p:ph type="subTitle" idx="1"/>
          </p:nvPr>
        </p:nvSpPr>
        <p:spPr>
          <a:xfrm>
            <a:off x="0" y="2210810"/>
            <a:ext cx="9144000" cy="2932690"/>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1. </a:t>
            </a: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Super Mario </a:t>
            </a:r>
            <a:r>
              <a:rPr lang="en-US" sz="14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Bros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just">
              <a:lnSpc>
                <a:spcPct val="115000"/>
              </a:lnSpc>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This iconic game is a staple in the RG35XX Plus game list. Navigate through the Mushroom Kingdom, dodge obstacles, and rescue Princess Peach in this timeless platformer.</a:t>
            </a:r>
          </a:p>
          <a:p>
            <a:pPr marL="0" lvl="0" indent="0" algn="just">
              <a:lnSpc>
                <a:spcPct val="115000"/>
              </a:lnSpc>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just">
              <a:lnSpc>
                <a:spcPct val="115000"/>
              </a:lnSpc>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2. </a:t>
            </a: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The Legend of Zelda: A Link to the </a:t>
            </a:r>
            <a:r>
              <a:rPr lang="en-US" sz="14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Past</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just">
              <a:lnSpc>
                <a:spcPct val="115000"/>
              </a:lnSpc>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Embark on an epic adventure in </a:t>
            </a:r>
            <a:r>
              <a:rPr lang="en-US" sz="14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Hyrule</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Known for its engaging story and challenging puzzles, this game is a highlight in the RG35XX Plus game list.</a:t>
            </a:r>
          </a:p>
          <a:p>
            <a:pPr marL="0" lvl="0" indent="0" algn="just">
              <a:lnSpc>
                <a:spcPct val="115000"/>
              </a:lnSpc>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just">
              <a:lnSpc>
                <a:spcPct val="115000"/>
              </a:lnSpc>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3. </a:t>
            </a: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Sonic the </a:t>
            </a:r>
            <a:r>
              <a:rPr lang="en-US" sz="1400" b="1"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Hedgehog</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just">
              <a:lnSpc>
                <a:spcPct val="115000"/>
              </a:lnSpc>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Experience the speed and thrill of Sonic the Hedgehog. This game offers fast-paced action and iconic levels, making it a top pick on the RG35XX Plus.</a:t>
            </a:r>
          </a:p>
          <a:p>
            <a:pPr marL="0" lvl="0" indent="0" algn="just">
              <a:lnSpc>
                <a:spcPct val="115000"/>
              </a:lnSpc>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72" name="Google Shape;72;p15"/>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73" name="Google Shape;73;p15"/>
          <p:cNvPicPr preferRelativeResize="0"/>
          <p:nvPr/>
        </p:nvPicPr>
        <p:blipFill>
          <a:blip r:embed="rId4">
            <a:alphaModFix/>
          </a:blip>
          <a:stretch>
            <a:fillRect/>
          </a:stretch>
        </p:blipFill>
        <p:spPr>
          <a:xfrm>
            <a:off x="6730850" y="152400"/>
            <a:ext cx="2210674" cy="2013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0" y="1530926"/>
            <a:ext cx="6155700" cy="671791"/>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Hidden Gems on the RG35XX Plus Game List</a:t>
            </a:r>
            <a:endParaRPr sz="2200" b="1" dirty="0">
              <a:solidFill>
                <a:srgbClr val="0E101A"/>
              </a:solidFill>
              <a:latin typeface="Calibri"/>
              <a:ea typeface="Calibri"/>
              <a:cs typeface="Calibri"/>
              <a:sym typeface="Calibri"/>
            </a:endParaRPr>
          </a:p>
        </p:txBody>
      </p:sp>
      <p:sp>
        <p:nvSpPr>
          <p:cNvPr id="79" name="Google Shape;79;p16"/>
          <p:cNvSpPr txBox="1">
            <a:spLocks noGrp="1"/>
          </p:cNvSpPr>
          <p:nvPr>
            <p:ph type="subTitle" idx="1"/>
          </p:nvPr>
        </p:nvSpPr>
        <p:spPr>
          <a:xfrm>
            <a:off x="0" y="2341418"/>
            <a:ext cx="9144000" cy="2802082"/>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1. </a:t>
            </a:r>
            <a:r>
              <a:rPr lang="en-US" sz="1400" b="1" dirty="0" err="1">
                <a:solidFill>
                  <a:srgbClr val="0E101A"/>
                </a:solidFill>
                <a:latin typeface="Calibri"/>
                <a:ea typeface="Calibri"/>
                <a:cs typeface="Calibri"/>
                <a:sym typeface="Calibri"/>
              </a:rPr>
              <a:t>Castlevania</a:t>
            </a:r>
            <a:r>
              <a:rPr lang="en-US" sz="1400" b="1" dirty="0">
                <a:solidFill>
                  <a:srgbClr val="0E101A"/>
                </a:solidFill>
                <a:latin typeface="Calibri"/>
                <a:ea typeface="Calibri"/>
                <a:cs typeface="Calibri"/>
                <a:sym typeface="Calibri"/>
              </a:rPr>
              <a:t>: Symphony of the </a:t>
            </a:r>
            <a:r>
              <a:rPr lang="en-US" sz="1400" b="1" dirty="0" smtClean="0">
                <a:solidFill>
                  <a:srgbClr val="0E101A"/>
                </a:solidFill>
                <a:latin typeface="Calibri"/>
                <a:ea typeface="Calibri"/>
                <a:cs typeface="Calibri"/>
                <a:sym typeface="Calibri"/>
              </a:rPr>
              <a:t>Night</a:t>
            </a:r>
            <a:endParaRPr lang="en-US" sz="1400" b="1" dirty="0">
              <a:solidFill>
                <a:srgbClr val="0E101A"/>
              </a:solidFill>
              <a:latin typeface="Calibri"/>
              <a:ea typeface="Calibri"/>
              <a:cs typeface="Calibri"/>
              <a:sym typeface="Calibri"/>
            </a:endParaRPr>
          </a:p>
          <a:p>
            <a:pPr marL="0" lvl="0" indent="0" algn="just">
              <a:lnSpc>
                <a:spcPct val="115000"/>
              </a:lnSpc>
            </a:pPr>
            <a:r>
              <a:rPr lang="en-US" sz="1400" dirty="0">
                <a:solidFill>
                  <a:srgbClr val="0E101A"/>
                </a:solidFill>
                <a:latin typeface="Calibri"/>
                <a:ea typeface="Calibri"/>
                <a:cs typeface="Calibri"/>
                <a:sym typeface="Calibri"/>
              </a:rPr>
              <a:t>This action-adventure game blends exploration, combat, and RPG elements, creating an unforgettable experience on the RG35XX Plus.</a:t>
            </a:r>
          </a:p>
          <a:p>
            <a:pPr marL="0" lvl="0" indent="0" algn="just">
              <a:lnSpc>
                <a:spcPct val="115000"/>
              </a:lnSpc>
            </a:pPr>
            <a:endParaRPr lang="en-US" sz="1400" dirty="0">
              <a:solidFill>
                <a:srgbClr val="0E101A"/>
              </a:solidFill>
              <a:latin typeface="Calibri"/>
              <a:ea typeface="Calibri"/>
              <a:cs typeface="Calibri"/>
              <a:sym typeface="Calibri"/>
            </a:endParaRPr>
          </a:p>
          <a:p>
            <a:pPr marL="0" lvl="0" indent="0" algn="just">
              <a:lnSpc>
                <a:spcPct val="115000"/>
              </a:lnSpc>
            </a:pPr>
            <a:r>
              <a:rPr lang="en-US" sz="1400" dirty="0">
                <a:solidFill>
                  <a:srgbClr val="0E101A"/>
                </a:solidFill>
                <a:latin typeface="Calibri"/>
                <a:ea typeface="Calibri"/>
                <a:cs typeface="Calibri"/>
                <a:sym typeface="Calibri"/>
              </a:rPr>
              <a:t>2. </a:t>
            </a:r>
            <a:r>
              <a:rPr lang="en-US" sz="1400" b="1" dirty="0">
                <a:solidFill>
                  <a:srgbClr val="0E101A"/>
                </a:solidFill>
                <a:latin typeface="Calibri"/>
                <a:ea typeface="Calibri"/>
                <a:cs typeface="Calibri"/>
                <a:sym typeface="Calibri"/>
              </a:rPr>
              <a:t>Final Fantasy </a:t>
            </a:r>
            <a:r>
              <a:rPr lang="en-US" sz="1400" b="1" dirty="0" smtClean="0">
                <a:solidFill>
                  <a:srgbClr val="0E101A"/>
                </a:solidFill>
                <a:latin typeface="Calibri"/>
                <a:ea typeface="Calibri"/>
                <a:cs typeface="Calibri"/>
                <a:sym typeface="Calibri"/>
              </a:rPr>
              <a:t>VI</a:t>
            </a:r>
            <a:endParaRPr lang="en-US" sz="1400" b="1" dirty="0">
              <a:solidFill>
                <a:srgbClr val="0E101A"/>
              </a:solidFill>
              <a:latin typeface="Calibri"/>
              <a:ea typeface="Calibri"/>
              <a:cs typeface="Calibri"/>
              <a:sym typeface="Calibri"/>
            </a:endParaRPr>
          </a:p>
          <a:p>
            <a:pPr marL="0" lvl="0" indent="0" algn="just">
              <a:lnSpc>
                <a:spcPct val="115000"/>
              </a:lnSpc>
            </a:pPr>
            <a:r>
              <a:rPr lang="en-US" sz="1400" dirty="0">
                <a:solidFill>
                  <a:srgbClr val="0E101A"/>
                </a:solidFill>
                <a:latin typeface="Calibri"/>
                <a:ea typeface="Calibri"/>
                <a:cs typeface="Calibri"/>
                <a:sym typeface="Calibri"/>
              </a:rPr>
              <a:t>Dive into a rich story with a diverse cast in Final Fantasy VI. This RPG is a classic and a highlight in the RG35XX Plus game list.</a:t>
            </a:r>
          </a:p>
          <a:p>
            <a:pPr marL="0" lvl="0" indent="0" algn="just">
              <a:lnSpc>
                <a:spcPct val="115000"/>
              </a:lnSpc>
            </a:pPr>
            <a:endParaRPr lang="en-US" sz="1400" dirty="0">
              <a:solidFill>
                <a:srgbClr val="0E101A"/>
              </a:solidFill>
              <a:latin typeface="Calibri"/>
              <a:ea typeface="Calibri"/>
              <a:cs typeface="Calibri"/>
              <a:sym typeface="Calibri"/>
            </a:endParaRPr>
          </a:p>
          <a:p>
            <a:pPr marL="0" lvl="0" indent="0" algn="just">
              <a:lnSpc>
                <a:spcPct val="115000"/>
              </a:lnSpc>
            </a:pPr>
            <a:r>
              <a:rPr lang="en-US" sz="1400" dirty="0">
                <a:solidFill>
                  <a:srgbClr val="0E101A"/>
                </a:solidFill>
                <a:latin typeface="Calibri"/>
                <a:ea typeface="Calibri"/>
                <a:cs typeface="Calibri"/>
                <a:sym typeface="Calibri"/>
              </a:rPr>
              <a:t>3. </a:t>
            </a:r>
            <a:r>
              <a:rPr lang="en-US" sz="1400" b="1" dirty="0">
                <a:solidFill>
                  <a:srgbClr val="0E101A"/>
                </a:solidFill>
                <a:latin typeface="Calibri"/>
                <a:ea typeface="Calibri"/>
                <a:cs typeface="Calibri"/>
                <a:sym typeface="Calibri"/>
              </a:rPr>
              <a:t>Contra III: The Alien </a:t>
            </a:r>
            <a:r>
              <a:rPr lang="en-US" sz="1400" b="1" dirty="0" smtClean="0">
                <a:solidFill>
                  <a:srgbClr val="0E101A"/>
                </a:solidFill>
                <a:latin typeface="Calibri"/>
                <a:ea typeface="Calibri"/>
                <a:cs typeface="Calibri"/>
                <a:sym typeface="Calibri"/>
              </a:rPr>
              <a:t>Wars</a:t>
            </a:r>
            <a:endParaRPr lang="en-US" sz="1400" b="1" dirty="0">
              <a:solidFill>
                <a:srgbClr val="0E101A"/>
              </a:solidFill>
              <a:latin typeface="Calibri"/>
              <a:ea typeface="Calibri"/>
              <a:cs typeface="Calibri"/>
              <a:sym typeface="Calibri"/>
            </a:endParaRPr>
          </a:p>
          <a:p>
            <a:pPr marL="0" lvl="0" indent="0" algn="just">
              <a:lnSpc>
                <a:spcPct val="115000"/>
              </a:lnSpc>
            </a:pPr>
            <a:r>
              <a:rPr lang="en-US" sz="1400" dirty="0">
                <a:solidFill>
                  <a:srgbClr val="0E101A"/>
                </a:solidFill>
                <a:latin typeface="Calibri"/>
                <a:ea typeface="Calibri"/>
                <a:cs typeface="Calibri"/>
                <a:sym typeface="Calibri"/>
              </a:rPr>
              <a:t>Known for its intense action and difficulty, Contra III offers co-op gameplay and is a challenging gem on the RG35XX Plus game list.</a:t>
            </a:r>
          </a:p>
          <a:p>
            <a:pPr marL="0" lvl="0" indent="0" algn="just">
              <a:lnSpc>
                <a:spcPct val="115000"/>
              </a:lnSpc>
            </a:pPr>
            <a:endParaRPr lang="en-US" sz="1400" dirty="0">
              <a:solidFill>
                <a:srgbClr val="0E101A"/>
              </a:solidFill>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391" y="69650"/>
            <a:ext cx="2217773" cy="1759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ctrTitle"/>
          </p:nvPr>
        </p:nvSpPr>
        <p:spPr>
          <a:xfrm>
            <a:off x="0" y="1163017"/>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How to Access the RG35XX Plus Game List</a:t>
            </a:r>
            <a:endParaRPr sz="2200" b="1" dirty="0">
              <a:solidFill>
                <a:srgbClr val="0E101A"/>
              </a:solidFill>
              <a:latin typeface="Calibri"/>
              <a:ea typeface="Calibri"/>
              <a:cs typeface="Calibri"/>
              <a:sym typeface="Calibri"/>
            </a:endParaRPr>
          </a:p>
        </p:txBody>
      </p:sp>
      <p:sp>
        <p:nvSpPr>
          <p:cNvPr id="95" name="Google Shape;95;p18"/>
          <p:cNvSpPr txBox="1">
            <a:spLocks noGrp="1"/>
          </p:cNvSpPr>
          <p:nvPr>
            <p:ph type="subTitle" idx="1"/>
          </p:nvPr>
        </p:nvSpPr>
        <p:spPr>
          <a:xfrm>
            <a:off x="0" y="1999410"/>
            <a:ext cx="9144000" cy="3144089"/>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The RG35XX Plus supports various emulators, allowing you to play games from systems like NES, SNES, Sega Genesis, and more. Here’s how to access these games:</a:t>
            </a:r>
          </a:p>
          <a:p>
            <a:pPr marL="0" lvl="0" indent="0" algn="just">
              <a:lnSpc>
                <a:spcPct val="115000"/>
              </a:lnSpc>
            </a:pPr>
            <a:endParaRPr lang="en-US" sz="1400" dirty="0">
              <a:solidFill>
                <a:srgbClr val="0E101A"/>
              </a:solidFill>
              <a:latin typeface="Calibri"/>
              <a:ea typeface="Calibri"/>
              <a:cs typeface="Calibri"/>
              <a:sym typeface="Calibri"/>
            </a:endParaRPr>
          </a:p>
          <a:p>
            <a:pPr marL="0" lvl="0" indent="0" algn="just">
              <a:lnSpc>
                <a:spcPct val="115000"/>
              </a:lnSpc>
            </a:pPr>
            <a:r>
              <a:rPr lang="en-US" sz="1400" dirty="0" smtClean="0">
                <a:solidFill>
                  <a:srgbClr val="0E101A"/>
                </a:solidFill>
                <a:latin typeface="Calibri"/>
                <a:ea typeface="Calibri"/>
                <a:cs typeface="Calibri"/>
                <a:sym typeface="Calibri"/>
              </a:rPr>
              <a:t>1. </a:t>
            </a:r>
            <a:r>
              <a:rPr lang="en-US" sz="1400" b="1" dirty="0" smtClean="0">
                <a:solidFill>
                  <a:srgbClr val="0E101A"/>
                </a:solidFill>
                <a:latin typeface="Calibri"/>
                <a:ea typeface="Calibri"/>
                <a:cs typeface="Calibri"/>
                <a:sym typeface="Calibri"/>
              </a:rPr>
              <a:t>Download </a:t>
            </a:r>
            <a:r>
              <a:rPr lang="en-US" sz="1400" b="1" dirty="0">
                <a:solidFill>
                  <a:srgbClr val="0E101A"/>
                </a:solidFill>
                <a:latin typeface="Calibri"/>
                <a:ea typeface="Calibri"/>
                <a:cs typeface="Calibri"/>
                <a:sym typeface="Calibri"/>
              </a:rPr>
              <a:t>ROMs: </a:t>
            </a:r>
            <a:r>
              <a:rPr lang="en-US" sz="1400" dirty="0">
                <a:solidFill>
                  <a:srgbClr val="0E101A"/>
                </a:solidFill>
                <a:latin typeface="Calibri"/>
                <a:ea typeface="Calibri"/>
                <a:cs typeface="Calibri"/>
                <a:sym typeface="Calibri"/>
              </a:rPr>
              <a:t>Ensure you own the original copies of the games you download</a:t>
            </a:r>
            <a:r>
              <a:rPr lang="en-US" sz="1400" dirty="0" smtClean="0">
                <a:solidFill>
                  <a:srgbClr val="0E101A"/>
                </a:solidFill>
                <a:latin typeface="Calibri"/>
                <a:ea typeface="Calibri"/>
                <a:cs typeface="Calibri"/>
                <a:sym typeface="Calibri"/>
              </a:rPr>
              <a:t>.</a:t>
            </a:r>
            <a:endParaRPr lang="en-US" sz="1400" dirty="0">
              <a:solidFill>
                <a:srgbClr val="0E101A"/>
              </a:solidFill>
              <a:latin typeface="Calibri"/>
              <a:ea typeface="Calibri"/>
              <a:cs typeface="Calibri"/>
              <a:sym typeface="Calibri"/>
            </a:endParaRPr>
          </a:p>
          <a:p>
            <a:pPr marL="0" lvl="0" indent="0" algn="just">
              <a:lnSpc>
                <a:spcPct val="115000"/>
              </a:lnSpc>
            </a:pPr>
            <a:endParaRPr lang="en-US" sz="1400" dirty="0" smtClean="0">
              <a:solidFill>
                <a:srgbClr val="0E101A"/>
              </a:solidFill>
              <a:latin typeface="Calibri"/>
              <a:ea typeface="Calibri"/>
              <a:cs typeface="Calibri"/>
              <a:sym typeface="Calibri"/>
            </a:endParaRPr>
          </a:p>
          <a:p>
            <a:pPr marL="0" lvl="0" indent="0" algn="just">
              <a:lnSpc>
                <a:spcPct val="115000"/>
              </a:lnSpc>
            </a:pPr>
            <a:r>
              <a:rPr lang="en-US" sz="1400" dirty="0" smtClean="0">
                <a:solidFill>
                  <a:srgbClr val="0E101A"/>
                </a:solidFill>
                <a:latin typeface="Calibri"/>
                <a:ea typeface="Calibri"/>
                <a:cs typeface="Calibri"/>
                <a:sym typeface="Calibri"/>
              </a:rPr>
              <a:t>2. </a:t>
            </a:r>
            <a:r>
              <a:rPr lang="en-US" sz="1400" b="1" dirty="0" smtClean="0">
                <a:solidFill>
                  <a:srgbClr val="0E101A"/>
                </a:solidFill>
                <a:latin typeface="Calibri"/>
                <a:ea typeface="Calibri"/>
                <a:cs typeface="Calibri"/>
                <a:sym typeface="Calibri"/>
              </a:rPr>
              <a:t>Install </a:t>
            </a:r>
            <a:r>
              <a:rPr lang="en-US" sz="1400" b="1" dirty="0">
                <a:solidFill>
                  <a:srgbClr val="0E101A"/>
                </a:solidFill>
                <a:latin typeface="Calibri"/>
                <a:ea typeface="Calibri"/>
                <a:cs typeface="Calibri"/>
                <a:sym typeface="Calibri"/>
              </a:rPr>
              <a:t>Emulators: </a:t>
            </a:r>
            <a:r>
              <a:rPr lang="en-US" sz="1400" dirty="0">
                <a:solidFill>
                  <a:srgbClr val="0E101A"/>
                </a:solidFill>
                <a:latin typeface="Calibri"/>
                <a:ea typeface="Calibri"/>
                <a:cs typeface="Calibri"/>
                <a:sym typeface="Calibri"/>
              </a:rPr>
              <a:t>Follow guides to set up emulators on your RG35XX Plus.</a:t>
            </a:r>
          </a:p>
          <a:p>
            <a:pPr marL="0" lvl="0" indent="0" algn="just">
              <a:lnSpc>
                <a:spcPct val="115000"/>
              </a:lnSpc>
            </a:pPr>
            <a:endParaRPr lang="en-US" sz="1400" dirty="0" smtClean="0">
              <a:solidFill>
                <a:srgbClr val="0E101A"/>
              </a:solidFill>
              <a:latin typeface="Calibri"/>
              <a:ea typeface="Calibri"/>
              <a:cs typeface="Calibri"/>
              <a:sym typeface="Calibri"/>
            </a:endParaRPr>
          </a:p>
          <a:p>
            <a:pPr marL="0" lvl="0" indent="0" algn="just">
              <a:lnSpc>
                <a:spcPct val="115000"/>
              </a:lnSpc>
            </a:pPr>
            <a:r>
              <a:rPr lang="en-US" sz="1400" dirty="0" smtClean="0">
                <a:solidFill>
                  <a:srgbClr val="0E101A"/>
                </a:solidFill>
                <a:latin typeface="Calibri"/>
                <a:ea typeface="Calibri"/>
                <a:cs typeface="Calibri"/>
                <a:sym typeface="Calibri"/>
              </a:rPr>
              <a:t>3. </a:t>
            </a:r>
            <a:r>
              <a:rPr lang="en-US" sz="1400" b="1" dirty="0" smtClean="0">
                <a:solidFill>
                  <a:srgbClr val="0E101A"/>
                </a:solidFill>
                <a:latin typeface="Calibri"/>
                <a:ea typeface="Calibri"/>
                <a:cs typeface="Calibri"/>
                <a:sym typeface="Calibri"/>
              </a:rPr>
              <a:t>Load </a:t>
            </a:r>
            <a:r>
              <a:rPr lang="en-US" sz="1400" b="1" dirty="0">
                <a:solidFill>
                  <a:srgbClr val="0E101A"/>
                </a:solidFill>
                <a:latin typeface="Calibri"/>
                <a:ea typeface="Calibri"/>
                <a:cs typeface="Calibri"/>
                <a:sym typeface="Calibri"/>
              </a:rPr>
              <a:t>Your Games: </a:t>
            </a:r>
            <a:r>
              <a:rPr lang="en-US" sz="1400" dirty="0">
                <a:solidFill>
                  <a:srgbClr val="0E101A"/>
                </a:solidFill>
                <a:latin typeface="Calibri"/>
                <a:ea typeface="Calibri"/>
                <a:cs typeface="Calibri"/>
                <a:sym typeface="Calibri"/>
              </a:rPr>
              <a:t>Transfer the ROMs to your console and start enjoying the extensive RG35XX Plus game list.</a:t>
            </a:r>
            <a:endParaRPr lang="en-IN" sz="1400" dirty="0" smtClean="0">
              <a:solidFill>
                <a:srgbClr val="0E101A"/>
              </a:solidFill>
              <a:latin typeface="Calibri"/>
              <a:ea typeface="Calibri"/>
              <a:cs typeface="Calibri"/>
              <a:sym typeface="Calibri"/>
            </a:endParaRPr>
          </a:p>
        </p:txBody>
      </p:sp>
      <p:pic>
        <p:nvPicPr>
          <p:cNvPr id="96" name="Google Shape;96;p18"/>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908" y="110376"/>
            <a:ext cx="1974273" cy="1811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ctrTitle"/>
          </p:nvPr>
        </p:nvSpPr>
        <p:spPr>
          <a:xfrm>
            <a:off x="0" y="1163017"/>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Conclusion</a:t>
            </a:r>
            <a:endParaRPr sz="2200" b="1" dirty="0">
              <a:solidFill>
                <a:srgbClr val="0E101A"/>
              </a:solidFill>
              <a:latin typeface="Calibri"/>
              <a:ea typeface="Calibri"/>
              <a:cs typeface="Calibri"/>
              <a:sym typeface="Calibri"/>
            </a:endParaRPr>
          </a:p>
        </p:txBody>
      </p:sp>
      <p:sp>
        <p:nvSpPr>
          <p:cNvPr id="95" name="Google Shape;95;p18"/>
          <p:cNvSpPr txBox="1">
            <a:spLocks noGrp="1"/>
          </p:cNvSpPr>
          <p:nvPr>
            <p:ph type="subTitle" idx="1"/>
          </p:nvPr>
        </p:nvSpPr>
        <p:spPr>
          <a:xfrm>
            <a:off x="0" y="1999410"/>
            <a:ext cx="9144000" cy="3144089"/>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The RG35XX Plus offers an incredible gaming experience with its extensive game list, blending nostalgia with modern convenience. Whether you’re revisiting old favorites or discovering new ones, this handheld console is sure to provide endless hours of entertainment. Dive into the RG35XX Plus game list and enjoy the top picks and classics today</a:t>
            </a:r>
            <a:r>
              <a:rPr lang="en-US" sz="1400" dirty="0" smtClean="0">
                <a:solidFill>
                  <a:srgbClr val="0E101A"/>
                </a:solidFill>
                <a:latin typeface="Calibri"/>
                <a:ea typeface="Calibri"/>
                <a:cs typeface="Calibri"/>
                <a:sym typeface="Calibri"/>
              </a:rPr>
              <a:t>!</a:t>
            </a:r>
          </a:p>
          <a:p>
            <a:pPr marL="0" lvl="0" indent="0" algn="just">
              <a:lnSpc>
                <a:spcPct val="115000"/>
              </a:lnSpc>
            </a:pPr>
            <a:endParaRPr lang="en-US" sz="1400" dirty="0">
              <a:solidFill>
                <a:srgbClr val="0E101A"/>
              </a:solidFill>
              <a:latin typeface="Calibri"/>
              <a:ea typeface="Calibri"/>
              <a:cs typeface="Calibri"/>
              <a:sym typeface="Calibri"/>
            </a:endParaRPr>
          </a:p>
          <a:p>
            <a:pPr marL="0" lvl="0" indent="0" algn="l">
              <a:lnSpc>
                <a:spcPct val="115000"/>
              </a:lnSpc>
            </a:pPr>
            <a:r>
              <a:rPr lang="en-US" sz="1400" b="1" dirty="0" smtClean="0">
                <a:solidFill>
                  <a:srgbClr val="0E101A"/>
                </a:solidFill>
                <a:latin typeface="Calibri"/>
                <a:ea typeface="Calibri"/>
                <a:cs typeface="Calibri"/>
                <a:sym typeface="Calibri"/>
              </a:rPr>
              <a:t>Source URL</a:t>
            </a:r>
            <a:r>
              <a:rPr lang="en-US" sz="1400" b="1" dirty="0">
                <a:solidFill>
                  <a:srgbClr val="0E101A"/>
                </a:solidFill>
                <a:latin typeface="Calibri"/>
                <a:ea typeface="Calibri"/>
                <a:cs typeface="Calibri"/>
                <a:sym typeface="Calibri"/>
              </a:rPr>
              <a:t>: </a:t>
            </a:r>
            <a:r>
              <a:rPr lang="en-US" sz="1400" dirty="0">
                <a:solidFill>
                  <a:srgbClr val="0E101A"/>
                </a:solidFill>
                <a:latin typeface="Calibri"/>
                <a:ea typeface="Calibri"/>
                <a:cs typeface="Calibri"/>
                <a:sym typeface="Calibri"/>
                <a:hlinkClick r:id="rId3"/>
              </a:rPr>
              <a:t>https://pocketgamesau.wordpress.com/2024/06/25/explore-the-rg35xx-plus-game-list-top-picks-and-classics</a:t>
            </a:r>
            <a:r>
              <a:rPr lang="en-US" sz="1400" dirty="0" smtClean="0">
                <a:solidFill>
                  <a:srgbClr val="0E101A"/>
                </a:solidFill>
                <a:latin typeface="Calibri"/>
                <a:ea typeface="Calibri"/>
                <a:cs typeface="Calibri"/>
                <a:sym typeface="Calibri"/>
                <a:hlinkClick r:id="rId3"/>
              </a:rPr>
              <a:t>/</a:t>
            </a:r>
            <a:endParaRPr lang="en-US" sz="1400" dirty="0" smtClean="0">
              <a:solidFill>
                <a:srgbClr val="0E101A"/>
              </a:solidFill>
              <a:latin typeface="Calibri"/>
              <a:ea typeface="Calibri"/>
              <a:cs typeface="Calibri"/>
              <a:sym typeface="Calibri"/>
            </a:endParaRPr>
          </a:p>
          <a:p>
            <a:pPr marL="0" lvl="0" indent="0" algn="just">
              <a:lnSpc>
                <a:spcPct val="115000"/>
              </a:lnSpc>
            </a:pPr>
            <a:endParaRPr lang="en-US" sz="1400" dirty="0" smtClean="0">
              <a:solidFill>
                <a:srgbClr val="0E101A"/>
              </a:solidFill>
              <a:latin typeface="Calibri"/>
              <a:ea typeface="Calibri"/>
              <a:cs typeface="Calibri"/>
              <a:sym typeface="Calibri"/>
            </a:endParaRPr>
          </a:p>
          <a:p>
            <a:pPr marL="0" lvl="0" indent="0" algn="just">
              <a:lnSpc>
                <a:spcPct val="115000"/>
              </a:lnSpc>
            </a:pPr>
            <a:endParaRPr lang="en-IN" sz="1400" dirty="0" smtClean="0">
              <a:solidFill>
                <a:srgbClr val="0E101A"/>
              </a:solidFill>
              <a:latin typeface="Calibri"/>
              <a:ea typeface="Calibri"/>
              <a:cs typeface="Calibri"/>
              <a:sym typeface="Calibri"/>
            </a:endParaRPr>
          </a:p>
        </p:txBody>
      </p:sp>
      <p:pic>
        <p:nvPicPr>
          <p:cNvPr id="96" name="Google Shape;96;p18"/>
          <p:cNvPicPr preferRelativeResize="0"/>
          <p:nvPr/>
        </p:nvPicPr>
        <p:blipFill>
          <a:blip r:embed="rId4">
            <a:alphaModFix/>
          </a:blip>
          <a:stretch>
            <a:fillRect/>
          </a:stretch>
        </p:blipFill>
        <p:spPr>
          <a:xfrm>
            <a:off x="90800" y="69650"/>
            <a:ext cx="1168050" cy="1168050"/>
          </a:xfrm>
          <a:prstGeom prst="rect">
            <a:avLst/>
          </a:prstGeom>
          <a:noFill/>
          <a:ln>
            <a:noFill/>
          </a:ln>
        </p:spPr>
      </p:pic>
      <p:pic>
        <p:nvPicPr>
          <p:cNvPr id="5" name="Google Shape;65;p14"/>
          <p:cNvPicPr preferRelativeResize="0"/>
          <p:nvPr/>
        </p:nvPicPr>
        <p:blipFill>
          <a:blip r:embed="rId5">
            <a:alphaModFix/>
          </a:blip>
          <a:stretch>
            <a:fillRect/>
          </a:stretch>
        </p:blipFill>
        <p:spPr>
          <a:xfrm>
            <a:off x="7363691" y="128311"/>
            <a:ext cx="1631754" cy="1715706"/>
          </a:xfrm>
          <a:prstGeom prst="rect">
            <a:avLst/>
          </a:prstGeom>
          <a:noFill/>
          <a:ln>
            <a:noFill/>
          </a:ln>
        </p:spPr>
      </p:pic>
    </p:spTree>
    <p:extLst>
      <p:ext uri="{BB962C8B-B14F-4D97-AF65-F5344CB8AC3E}">
        <p14:creationId xmlns:p14="http://schemas.microsoft.com/office/powerpoint/2010/main" val="109297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0" y="1319825"/>
            <a:ext cx="9144000" cy="30957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3000" b="1">
                <a:solidFill>
                  <a:schemeClr val="dk1"/>
                </a:solidFill>
                <a:latin typeface="Calibri"/>
                <a:ea typeface="Calibri"/>
                <a:cs typeface="Calibri"/>
                <a:sym typeface="Calibri"/>
              </a:rPr>
              <a:t>Thank You</a:t>
            </a:r>
            <a:endParaRPr sz="3000" b="1">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endParaRPr sz="400" b="1">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r>
              <a:rPr lang="en" sz="2000" b="1">
                <a:solidFill>
                  <a:schemeClr val="dk1"/>
                </a:solidFill>
                <a:latin typeface="Calibri"/>
                <a:ea typeface="Calibri"/>
                <a:cs typeface="Calibri"/>
                <a:sym typeface="Calibri"/>
              </a:rPr>
              <a:t>Address:</a:t>
            </a:r>
            <a:r>
              <a:rPr lang="en" sz="2000" b="1">
                <a:solidFill>
                  <a:srgbClr val="2E75B6"/>
                </a:solidFill>
                <a:latin typeface="Calibri"/>
                <a:ea typeface="Calibri"/>
                <a:cs typeface="Calibri"/>
                <a:sym typeface="Calibri"/>
              </a:rPr>
              <a:t> </a:t>
            </a:r>
            <a:r>
              <a:rPr lang="en" sz="2000">
                <a:solidFill>
                  <a:schemeClr val="dk1"/>
                </a:solidFill>
                <a:highlight>
                  <a:srgbClr val="FFFFFF"/>
                </a:highlight>
                <a:latin typeface="Calibri"/>
                <a:ea typeface="Calibri"/>
                <a:cs typeface="Calibri"/>
                <a:sym typeface="Calibri"/>
              </a:rPr>
              <a:t>Sydney, NSW, Australia</a:t>
            </a:r>
            <a:endParaRPr sz="2000">
              <a:solidFill>
                <a:schemeClr val="dk1"/>
              </a:solidFill>
              <a:highlight>
                <a:schemeClr val="lt1"/>
              </a:highlight>
              <a:latin typeface="Calibri"/>
              <a:ea typeface="Calibri"/>
              <a:cs typeface="Calibri"/>
              <a:sym typeface="Calibri"/>
            </a:endParaRPr>
          </a:p>
          <a:p>
            <a:pPr marL="0" lvl="0" indent="0" algn="ctr" rtl="0">
              <a:lnSpc>
                <a:spcPct val="90000"/>
              </a:lnSpc>
              <a:spcBef>
                <a:spcPts val="1000"/>
              </a:spcBef>
              <a:spcAft>
                <a:spcPts val="0"/>
              </a:spcAft>
              <a:buNone/>
            </a:pPr>
            <a:endParaRPr sz="400">
              <a:solidFill>
                <a:schemeClr val="dk1"/>
              </a:solidFill>
              <a:highlight>
                <a:schemeClr val="lt1"/>
              </a:highlight>
              <a:latin typeface="Calibri"/>
              <a:ea typeface="Calibri"/>
              <a:cs typeface="Calibri"/>
              <a:sym typeface="Calibri"/>
            </a:endParaRPr>
          </a:p>
          <a:p>
            <a:pPr marL="0" lvl="0" indent="0" algn="ctr" rtl="0">
              <a:lnSpc>
                <a:spcPct val="90000"/>
              </a:lnSpc>
              <a:spcBef>
                <a:spcPts val="1000"/>
              </a:spcBef>
              <a:spcAft>
                <a:spcPts val="0"/>
              </a:spcAft>
              <a:buNone/>
            </a:pPr>
            <a:r>
              <a:rPr lang="en" sz="2000" b="1">
                <a:solidFill>
                  <a:schemeClr val="dk1"/>
                </a:solidFill>
                <a:latin typeface="Calibri"/>
                <a:ea typeface="Calibri"/>
                <a:cs typeface="Calibri"/>
                <a:sym typeface="Calibri"/>
              </a:rPr>
              <a:t>Email ID: </a:t>
            </a:r>
            <a:r>
              <a:rPr lang="en" sz="2000" u="sng">
                <a:solidFill>
                  <a:schemeClr val="hlink"/>
                </a:solidFill>
                <a:highlight>
                  <a:srgbClr val="FFFFFF"/>
                </a:highlight>
                <a:latin typeface="Calibri"/>
                <a:ea typeface="Calibri"/>
                <a:cs typeface="Calibri"/>
                <a:sym typeface="Calibri"/>
                <a:hlinkClick r:id="rId3"/>
              </a:rPr>
              <a:t>Sales@pocketgames.com.au</a:t>
            </a:r>
            <a:endParaRPr sz="2000">
              <a:solidFill>
                <a:schemeClr val="dk1"/>
              </a:solidFill>
              <a:highlight>
                <a:srgbClr val="FFFFFF"/>
              </a:highlight>
              <a:latin typeface="Calibri"/>
              <a:ea typeface="Calibri"/>
              <a:cs typeface="Calibri"/>
              <a:sym typeface="Calibri"/>
            </a:endParaRPr>
          </a:p>
          <a:p>
            <a:pPr marL="0" lvl="0" indent="0" algn="l" rtl="0">
              <a:lnSpc>
                <a:spcPct val="90000"/>
              </a:lnSpc>
              <a:spcBef>
                <a:spcPts val="1000"/>
              </a:spcBef>
              <a:spcAft>
                <a:spcPts val="0"/>
              </a:spcAft>
              <a:buNone/>
            </a:pPr>
            <a:endParaRPr sz="400">
              <a:solidFill>
                <a:schemeClr val="dk1"/>
              </a:solidFill>
              <a:highlight>
                <a:schemeClr val="lt1"/>
              </a:highlight>
              <a:latin typeface="Calibri"/>
              <a:ea typeface="Calibri"/>
              <a:cs typeface="Calibri"/>
              <a:sym typeface="Calibri"/>
            </a:endParaRPr>
          </a:p>
          <a:p>
            <a:pPr marL="0" lvl="0" indent="0" algn="ctr" rtl="0">
              <a:lnSpc>
                <a:spcPct val="90000"/>
              </a:lnSpc>
              <a:spcBef>
                <a:spcPts val="1000"/>
              </a:spcBef>
              <a:spcAft>
                <a:spcPts val="0"/>
              </a:spcAft>
              <a:buNone/>
            </a:pPr>
            <a:r>
              <a:rPr lang="en" sz="2000" b="1">
                <a:solidFill>
                  <a:schemeClr val="dk1"/>
                </a:solidFill>
                <a:latin typeface="Calibri"/>
                <a:ea typeface="Calibri"/>
                <a:cs typeface="Calibri"/>
                <a:sym typeface="Calibri"/>
              </a:rPr>
              <a:t>Website:</a:t>
            </a:r>
            <a:r>
              <a:rPr lang="en" sz="2000" b="1">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2000" u="sng">
                <a:solidFill>
                  <a:srgbClr val="1155CC"/>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https://pocketgames.com.au/</a:t>
            </a:r>
            <a:endParaRPr sz="2000">
              <a:solidFill>
                <a:srgbClr val="0E101A"/>
              </a:solidFill>
              <a:latin typeface="Calibri"/>
              <a:ea typeface="Calibri"/>
              <a:cs typeface="Calibri"/>
              <a:sym typeface="Calibri"/>
            </a:endParaRPr>
          </a:p>
        </p:txBody>
      </p:sp>
      <p:pic>
        <p:nvPicPr>
          <p:cNvPr id="102" name="Google Shape;102;p19"/>
          <p:cNvPicPr preferRelativeResize="0"/>
          <p:nvPr/>
        </p:nvPicPr>
        <p:blipFill>
          <a:blip r:embed="rId6">
            <a:alphaModFix/>
          </a:blip>
          <a:stretch>
            <a:fillRect/>
          </a:stretch>
        </p:blipFill>
        <p:spPr>
          <a:xfrm>
            <a:off x="90800" y="69650"/>
            <a:ext cx="1168050" cy="1168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542</Words>
  <Application>Microsoft Office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Simple Light</vt:lpstr>
      <vt:lpstr>Explore the RG35XX Plus Game List: Top Picks and Classics</vt:lpstr>
      <vt:lpstr>Why the RG35XX Plus is a Must-Have</vt:lpstr>
      <vt:lpstr>Top Picks from the RG35XX Plus Game List</vt:lpstr>
      <vt:lpstr>Hidden Gems on the RG35XX Plus Game List</vt:lpstr>
      <vt:lpstr>How to Access the RG35XX Plus Game List</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Retroid Pocket 3plus</dc:title>
  <dc:creator>EZSL-3</dc:creator>
  <cp:lastModifiedBy>EZSL-3</cp:lastModifiedBy>
  <cp:revision>19</cp:revision>
  <dcterms:modified xsi:type="dcterms:W3CDTF">2024-07-18T07:28:40Z</dcterms:modified>
</cp:coreProperties>
</file>