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04-10-2023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iso-certification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iso-certification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iso-certifications-market" TargetMode="External"/><Relationship Id="rId2" Type="http://schemas.openxmlformats.org/officeDocument/2006/relationships/hyperlink" Target="https://www.marketstatsville.com/table-of-content/iso-certification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ISO Certifications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ISO Certifications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ISO Certifications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524315"/>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ISO Certification Market with COVID-19 Impact by Certification Type (ISO 22301: 2012, ISO/IEC 27032: 2012, ISO 27001-2013, ISO 9001:2015, ISO 14001: 2015, ISO Lead Auditor Training), by Industry (Aerospace, Chemical, IT, Machinery, Transportation, Others), by Region – Global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2"/>
              </a:rPr>
              <a:t>https://www.marketstatsville.com/request-sample/iso-certifications-market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687DBA-8642-7A37-266B-531A29348EF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E583B43-A601-BB59-EB08-6952C91D0C51}"/>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8CD2A07-D14D-14AA-C5DF-BF0932974AB3}"/>
              </a:ext>
            </a:extLst>
          </p:cNvPr>
          <p:cNvSpPr txBox="1"/>
          <p:nvPr/>
        </p:nvSpPr>
        <p:spPr>
          <a:xfrm>
            <a:off x="321212" y="447040"/>
            <a:ext cx="11549575"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https://www.marketstatsville.com/buy-now/iso-certifications-market?opt=3338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ISO Certifications Market</a:t>
            </a:r>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ISO Certifications Market by Product Type Outlook (Sales,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 22301: 2012</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ISO/IEC 27032: 2012</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 27001-2013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 9001:2015</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 14001: 2015</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ISO Lead Auditor Training</a:t>
            </a:r>
          </a:p>
          <a:p>
            <a:pPr algn="l" fontAlgn="base"/>
            <a:r>
              <a:rPr lang="en-US" b="1" i="0" dirty="0">
                <a:solidFill>
                  <a:srgbClr val="1C1C1C"/>
                </a:solidFill>
                <a:effectLst/>
                <a:latin typeface="Verdana" panose="020B0604030504040204" pitchFamily="34" charset="0"/>
              </a:rPr>
              <a:t>ISO Certifications Market by Industry Outlook (Sales,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Aerospace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Business process outsourcing (BPO)</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Construction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Chemical and Fiber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Information Technology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Machinery and Equipment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Metallurgy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 Storage and Communication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189024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CC8AC0-4E62-F309-5056-8910DBD7373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77F4FFA-B825-BB78-520F-1199D458A55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8F21A99B-D0A4-5093-0329-9806A93C3C53}"/>
              </a:ext>
            </a:extLst>
          </p:cNvPr>
          <p:cNvSpPr txBox="1"/>
          <p:nvPr/>
        </p:nvSpPr>
        <p:spPr>
          <a:xfrm>
            <a:off x="365760" y="346726"/>
            <a:ext cx="11465169"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https://www.marketstatsville.com/table-of-content/iso-certifications-market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ISO Certifications market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Bureau Veritas S. 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International Standards Certifications Global FZ LLC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Lloyd's Register Group Limited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Intertek Group plc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UL LLC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SGS S.A.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DEKRA </a:t>
            </a:r>
            <a:r>
              <a:rPr lang="en-US" b="0" i="0" dirty="0" err="1">
                <a:solidFill>
                  <a:srgbClr val="5E5E5E"/>
                </a:solidFill>
                <a:effectLst/>
                <a:latin typeface="Verdana" panose="020B0604030504040204" pitchFamily="34" charset="0"/>
              </a:rPr>
              <a:t>e.V.</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BSI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Certification Europe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NQA</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Lakshy</a:t>
            </a:r>
            <a:r>
              <a:rPr lang="en-US" b="0" i="0" dirty="0">
                <a:solidFill>
                  <a:srgbClr val="5E5E5E"/>
                </a:solidFill>
                <a:effectLst/>
                <a:latin typeface="Verdana" panose="020B0604030504040204" pitchFamily="34" charset="0"/>
              </a:rPr>
              <a:t> Management Consultant Pvt.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URS Holdings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https://www.marketstatsville.com/iso-certifications-market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70223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5537</TotalTime>
  <Words>1333</Words>
  <Application>Microsoft Office PowerPoint</Application>
  <PresentationFormat>Widescreen</PresentationFormat>
  <Paragraphs>80</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505</cp:revision>
  <dcterms:created xsi:type="dcterms:W3CDTF">2017-04-19T06:29:38Z</dcterms:created>
  <dcterms:modified xsi:type="dcterms:W3CDTF">2023-10-04T11:25:44Z</dcterms:modified>
</cp:coreProperties>
</file>