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0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4/26/2024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4/26/2024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4/26/2024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4/26/2024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4/26/2024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4/26/2024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4/26/2024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4/26/2024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4/26/2024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4/26/2024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4/26/2024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fi-fi.facebook.com/login/?next=https://fi-fi.facebook.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facebook-asiakaspalvelu-numero.cdhost.com/" TargetMode="External"/><Relationship Id="rId2" Type="http://schemas.openxmlformats.org/officeDocument/2006/relationships/hyperlink" Target="https://suomalaisenasiakaspalveluntiedot.com/facebook-tuki-puhelinnumero.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84767" y="1447801"/>
            <a:ext cx="8495845" cy="607336"/>
          </a:xfrm>
        </p:spPr>
        <p:txBody>
          <a:bodyPr/>
          <a:lstStyle/>
          <a:p>
            <a:r>
              <a:rPr lang="en-US" sz="3200" b="1" dirty="0" err="1"/>
              <a:t>Miten</a:t>
            </a:r>
            <a:r>
              <a:rPr lang="en-US" sz="3200" b="1" dirty="0"/>
              <a:t> </a:t>
            </a:r>
            <a:r>
              <a:rPr lang="en-US" sz="3200" b="1" dirty="0" err="1"/>
              <a:t>voin</a:t>
            </a:r>
            <a:r>
              <a:rPr lang="en-US" sz="3200" b="1" dirty="0"/>
              <a:t> </a:t>
            </a:r>
            <a:r>
              <a:rPr lang="en-US" sz="3200" b="1" dirty="0" err="1"/>
              <a:t>poistaa</a:t>
            </a:r>
            <a:r>
              <a:rPr lang="en-US" sz="3200" b="1" dirty="0"/>
              <a:t> Facebook-</a:t>
            </a:r>
            <a:r>
              <a:rPr lang="en-US" sz="3200" b="1" dirty="0" err="1"/>
              <a:t>tarinan</a:t>
            </a:r>
            <a:r>
              <a:rPr lang="en-US" sz="3200" b="1" dirty="0"/>
              <a:t>?</a:t>
            </a:r>
            <a:br>
              <a:rPr lang="en-US" sz="3200" b="1" dirty="0"/>
            </a:br>
            <a:endParaRPr lang="en-US"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84767" y="1787524"/>
            <a:ext cx="8111906" cy="4305457"/>
          </a:xfrm>
          <a:prstGeom prst="rect">
            <a:avLst/>
          </a:prstGeom>
        </p:spPr>
      </p:pic>
    </p:spTree>
    <p:extLst>
      <p:ext uri="{BB962C8B-B14F-4D97-AF65-F5344CB8AC3E}">
        <p14:creationId xmlns:p14="http://schemas.microsoft.com/office/powerpoint/2010/main" val="4248347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5881" y="452717"/>
            <a:ext cx="9388444" cy="5459195"/>
          </a:xfrm>
        </p:spPr>
        <p:txBody>
          <a:bodyPr/>
          <a:lstStyle/>
          <a:p>
            <a:r>
              <a:rPr lang="fi-FI" sz="2400" dirty="0"/>
              <a:t>Haluatko löytää sopivimman ja hyödyllisimmän ohjelmiston, joka helpottaisi tehtäviesi hallintaa? Jos vastasit kyllä, kannattaa ladata Facebook mahdollisimman pian. Se on eräänlainen sosiaalisen verkostoitumisen alusta, joka voi merkittävästi parantaa käyttömukavuutta.</a:t>
            </a:r>
            <a:br>
              <a:rPr lang="fi-FI" sz="2400" dirty="0"/>
            </a:br>
            <a:r>
              <a:rPr lang="fi-FI" sz="2400" dirty="0"/>
              <a:t/>
            </a:r>
            <a:br>
              <a:rPr lang="fi-FI" sz="2400" dirty="0"/>
            </a:br>
            <a:r>
              <a:rPr lang="fi-FI" sz="2400" dirty="0"/>
              <a:t/>
            </a:r>
            <a:br>
              <a:rPr lang="fi-FI" sz="2400" dirty="0"/>
            </a:br>
            <a:r>
              <a:rPr lang="fi-FI" sz="2400" dirty="0"/>
              <a:t>Facebookin avulla voit täyttää paitsi yrityksesi tarpeet, myös henkilökohtaiset tavoitteesi vaivatta. Siksi kannattaa selvittää, miten tämä sovellus voi muuttaa online-elämäsi kulkua. Facebookin tukitiimi on aina valmis auttamaan, joten kannattaa käyttää heidän tukeaan aina, kun sinulla on siihen aikaa.</a:t>
            </a:r>
            <a:br>
              <a:rPr lang="fi-FI" sz="2400" dirty="0"/>
            </a:br>
            <a:endParaRPr lang="en-US" sz="2400" dirty="0"/>
          </a:p>
        </p:txBody>
      </p:sp>
    </p:spTree>
    <p:extLst>
      <p:ext uri="{BB962C8B-B14F-4D97-AF65-F5344CB8AC3E}">
        <p14:creationId xmlns:p14="http://schemas.microsoft.com/office/powerpoint/2010/main" val="2188083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5164" y="1095514"/>
            <a:ext cx="9692946" cy="5133270"/>
          </a:xfrm>
        </p:spPr>
        <p:txBody>
          <a:bodyPr/>
          <a:lstStyle/>
          <a:p>
            <a:r>
              <a:rPr lang="fi-FI" sz="2400" dirty="0"/>
              <a:t>Tämän sovelluksen avulla voit tavoittaa ketä tahansa, missä tahansa, vain muutamassa sekunnissa. Se ei ole vain viestintää varten: voit myös mainostaa brändejäsi, julkaista omia videoitasi, tiedottaa elämäntapahtumista ja jakaa paljon muuta.</a:t>
            </a:r>
            <a:br>
              <a:rPr lang="fi-FI" sz="2400" dirty="0"/>
            </a:br>
            <a:r>
              <a:rPr lang="fi-FI" sz="2400" dirty="0"/>
              <a:t/>
            </a:r>
            <a:br>
              <a:rPr lang="fi-FI" sz="2400" dirty="0"/>
            </a:br>
            <a:r>
              <a:rPr lang="fi-FI" sz="2400" dirty="0"/>
              <a:t/>
            </a:r>
            <a:br>
              <a:rPr lang="fi-FI" sz="2400" dirty="0"/>
            </a:br>
            <a:r>
              <a:rPr lang="fi-FI" sz="2400" dirty="0"/>
              <a:t>Koetko vaikeuksia yrittäessäsi ymmärtää, miten ladata ja käyttää Facebookin kaltaisen huippusosiaalisen median alustan monia ominaisuuksia, erityisesti kun tämä on ensimmäinen kertasi? Jos vastasit kyllä, saatat pohtia, mistä aloittaa ja miten varmistaa, että teet kaiken oikein.</a:t>
            </a:r>
            <a:br>
              <a:rPr lang="fi-FI" sz="2400" dirty="0"/>
            </a:br>
            <a:endParaRPr lang="en-US" sz="2400" dirty="0"/>
          </a:p>
        </p:txBody>
      </p:sp>
    </p:spTree>
    <p:extLst>
      <p:ext uri="{BB962C8B-B14F-4D97-AF65-F5344CB8AC3E}">
        <p14:creationId xmlns:p14="http://schemas.microsoft.com/office/powerpoint/2010/main" val="2671416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697116"/>
            <a:ext cx="9665786" cy="1620571"/>
          </a:xfrm>
        </p:spPr>
        <p:txBody>
          <a:bodyPr>
            <a:noAutofit/>
          </a:bodyPr>
          <a:lstStyle/>
          <a:p>
            <a:r>
              <a:rPr lang="fi-FI" sz="2400" dirty="0"/>
              <a:t>Tällaisissa tilanteissa kannattaa ottaa yhteyttä Facebookin tekniseen tukitiimiin ja pyytää heiltä apua. Lisäksi, jos haluat poistaa Facebook-tarinasi, on olemassa muutamia helppoja vaiheita, joita voit </a:t>
            </a:r>
            <a:r>
              <a:rPr lang="fi-FI" sz="2400" dirty="0" smtClean="0"/>
              <a:t>seurata</a:t>
            </a:r>
            <a:r>
              <a:rPr lang="fi-FI" sz="2400" dirty="0"/>
              <a:t>. Tarkastellaanpa niitä nyt tarkemmin</a:t>
            </a:r>
            <a:r>
              <a:rPr lang="fi-FI" sz="2400" dirty="0" smtClean="0"/>
              <a:t>:  </a:t>
            </a:r>
            <a:br>
              <a:rPr lang="fi-FI" sz="2400" dirty="0" smtClean="0"/>
            </a:br>
            <a:r>
              <a:rPr lang="fi-FI" sz="2400" dirty="0"/>
              <a:t/>
            </a:r>
            <a:br>
              <a:rPr lang="fi-FI" sz="2400" dirty="0"/>
            </a:br>
            <a:r>
              <a:rPr lang="fi-FI" sz="2400" dirty="0"/>
              <a:t/>
            </a:r>
            <a:br>
              <a:rPr lang="fi-FI" sz="2400" dirty="0"/>
            </a:br>
            <a:r>
              <a:rPr lang="fi-FI" sz="2400" dirty="0" smtClean="0"/>
              <a:t>1. Aloita </a:t>
            </a:r>
            <a:r>
              <a:rPr lang="fi-FI" sz="2400" dirty="0"/>
              <a:t>avaamalla </a:t>
            </a:r>
            <a:r>
              <a:rPr lang="fi-FI" sz="2400" b="1" dirty="0">
                <a:hlinkClick r:id="rId2"/>
              </a:rPr>
              <a:t>Facebook</a:t>
            </a:r>
            <a:r>
              <a:rPr lang="fi-FI" sz="2400" dirty="0"/>
              <a:t>-sovellus laitteellasi ja kirjautumalla sisään profiiliisi</a:t>
            </a:r>
            <a:br>
              <a:rPr lang="fi-FI" sz="2400" dirty="0"/>
            </a:br>
            <a:r>
              <a:rPr lang="fi-FI" sz="2400" dirty="0" smtClean="0"/>
              <a:t>2. Kun </a:t>
            </a:r>
            <a:r>
              <a:rPr lang="fi-FI" sz="2400" dirty="0"/>
              <a:t>olet pääsivulla, napauta "Tarina"-ruutua näytön </a:t>
            </a:r>
            <a:r>
              <a:rPr lang="fi-FI" sz="2400" dirty="0" smtClean="0"/>
              <a:t>vasemmassa </a:t>
            </a:r>
            <a:r>
              <a:rPr lang="fi-FI" sz="2400" dirty="0"/>
              <a:t>yläkulmassa</a:t>
            </a:r>
            <a:br>
              <a:rPr lang="fi-FI" sz="2400" dirty="0"/>
            </a:br>
            <a:r>
              <a:rPr lang="fi-FI" sz="2400" dirty="0" smtClean="0"/>
              <a:t>3. Kun </a:t>
            </a:r>
            <a:r>
              <a:rPr lang="fi-FI" sz="2400" dirty="0"/>
              <a:t>avaat nykyisen tarinasi, näet sivulla kolmen pisteen </a:t>
            </a:r>
            <a:r>
              <a:rPr lang="fi-FI" sz="2400" dirty="0" smtClean="0"/>
              <a:t>  valikon</a:t>
            </a:r>
            <a:r>
              <a:rPr lang="fi-FI" sz="2400" dirty="0"/>
              <a:t>. Valitse se</a:t>
            </a:r>
            <a:br>
              <a:rPr lang="fi-FI" sz="2400" dirty="0"/>
            </a:br>
            <a:r>
              <a:rPr lang="fi-FI" sz="2400" dirty="0" smtClean="0"/>
              <a:t>4. Napauta </a:t>
            </a:r>
            <a:r>
              <a:rPr lang="fi-FI" sz="2400" dirty="0"/>
              <a:t>vaihtoehdoista "Poista"-painiketta</a:t>
            </a:r>
            <a:br>
              <a:rPr lang="fi-FI" sz="2400" dirty="0"/>
            </a:br>
            <a:r>
              <a:rPr lang="fi-FI" sz="2400" dirty="0" smtClean="0"/>
              <a:t>5. Vahvista </a:t>
            </a:r>
            <a:r>
              <a:rPr lang="fi-FI" sz="2400" dirty="0"/>
              <a:t>toimintasi valitsemalla "Kyllä" tai "Vahvista" vaatimusten mukaisesti</a:t>
            </a:r>
            <a:endParaRPr lang="en-US" sz="2400" dirty="0"/>
          </a:p>
        </p:txBody>
      </p:sp>
    </p:spTree>
    <p:extLst>
      <p:ext uri="{BB962C8B-B14F-4D97-AF65-F5344CB8AC3E}">
        <p14:creationId xmlns:p14="http://schemas.microsoft.com/office/powerpoint/2010/main" val="4098483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6357" y="2046128"/>
            <a:ext cx="9404723" cy="3811464"/>
          </a:xfrm>
        </p:spPr>
        <p:txBody>
          <a:bodyPr/>
          <a:lstStyle/>
          <a:p>
            <a:r>
              <a:rPr lang="fi-FI" sz="2400" dirty="0"/>
              <a:t>Jos jokin yllä olevista vaiheista on epäselvä, voit </a:t>
            </a:r>
            <a:r>
              <a:rPr lang="fi-FI" sz="2400" b="1" dirty="0">
                <a:hlinkClick r:id="rId2"/>
              </a:rPr>
              <a:t>Facebook asiakaspalvelu Suomi</a:t>
            </a:r>
            <a:r>
              <a:rPr lang="fi-FI" sz="2400" dirty="0"/>
              <a:t> tukinumeroon saadaksesi apua.</a:t>
            </a:r>
            <a:br>
              <a:rPr lang="fi-FI" sz="2400" dirty="0"/>
            </a:br>
            <a:r>
              <a:rPr lang="fi-FI" sz="2400" dirty="0"/>
              <a:t/>
            </a:r>
            <a:br>
              <a:rPr lang="fi-FI" sz="2400" dirty="0"/>
            </a:br>
            <a:r>
              <a:rPr lang="fi-FI" sz="2400" dirty="0"/>
              <a:t/>
            </a:r>
            <a:br>
              <a:rPr lang="fi-FI" sz="2400" dirty="0"/>
            </a:br>
            <a:r>
              <a:rPr lang="fi-FI" sz="2400" dirty="0"/>
              <a:t>liittyvät linkit</a:t>
            </a:r>
            <a:br>
              <a:rPr lang="fi-FI" sz="2400" dirty="0"/>
            </a:br>
            <a:r>
              <a:rPr lang="fi-FI" sz="2400" dirty="0"/>
              <a:t/>
            </a:r>
            <a:br>
              <a:rPr lang="fi-FI" sz="2400" dirty="0"/>
            </a:br>
            <a:r>
              <a:rPr lang="fi-FI" sz="2400" dirty="0"/>
              <a:t/>
            </a:r>
            <a:br>
              <a:rPr lang="fi-FI" sz="2400" dirty="0"/>
            </a:br>
            <a:r>
              <a:rPr lang="fi-FI" sz="2400" b="1" dirty="0">
                <a:hlinkClick r:id="rId3"/>
              </a:rPr>
              <a:t>Miten kirjaudut ulos Facebook-tililtäsi?</a:t>
            </a:r>
            <a:r>
              <a:rPr lang="fi-FI" sz="2400" dirty="0"/>
              <a:t/>
            </a:r>
            <a:br>
              <a:rPr lang="fi-FI" sz="2400" dirty="0"/>
            </a:br>
            <a:endParaRPr lang="en-US" sz="2400" dirty="0"/>
          </a:p>
        </p:txBody>
      </p:sp>
    </p:spTree>
    <p:extLst>
      <p:ext uri="{BB962C8B-B14F-4D97-AF65-F5344CB8AC3E}">
        <p14:creationId xmlns:p14="http://schemas.microsoft.com/office/powerpoint/2010/main" val="5804122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53</TotalTime>
  <Words>129</Words>
  <Application>Microsoft Office PowerPoint</Application>
  <PresentationFormat>Widescreen</PresentationFormat>
  <Paragraphs>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Century Gothic</vt:lpstr>
      <vt:lpstr>Wingdings 3</vt:lpstr>
      <vt:lpstr>Ion</vt:lpstr>
      <vt:lpstr>Miten voin poistaa Facebook-tarinan? </vt:lpstr>
      <vt:lpstr>Haluatko löytää sopivimman ja hyödyllisimmän ohjelmiston, joka helpottaisi tehtäviesi hallintaa? Jos vastasit kyllä, kannattaa ladata Facebook mahdollisimman pian. Se on eräänlainen sosiaalisen verkostoitumisen alusta, joka voi merkittävästi parantaa käyttömukavuutta.   Facebookin avulla voit täyttää paitsi yrityksesi tarpeet, myös henkilökohtaiset tavoitteesi vaivatta. Siksi kannattaa selvittää, miten tämä sovellus voi muuttaa online-elämäsi kulkua. Facebookin tukitiimi on aina valmis auttamaan, joten kannattaa käyttää heidän tukeaan aina, kun sinulla on siihen aikaa. </vt:lpstr>
      <vt:lpstr>Tämän sovelluksen avulla voit tavoittaa ketä tahansa, missä tahansa, vain muutamassa sekunnissa. Se ei ole vain viestintää varten: voit myös mainostaa brändejäsi, julkaista omia videoitasi, tiedottaa elämäntapahtumista ja jakaa paljon muuta.   Koetko vaikeuksia yrittäessäsi ymmärtää, miten ladata ja käyttää Facebookin kaltaisen huippusosiaalisen median alustan monia ominaisuuksia, erityisesti kun tämä on ensimmäinen kertasi? Jos vastasit kyllä, saatat pohtia, mistä aloittaa ja miten varmistaa, että teet kaiken oikein. </vt:lpstr>
      <vt:lpstr>Tällaisissa tilanteissa kannattaa ottaa yhteyttä Facebookin tekniseen tukitiimiin ja pyytää heiltä apua. Lisäksi, jos haluat poistaa Facebook-tarinasi, on olemassa muutamia helppoja vaiheita, joita voit seurata. Tarkastellaanpa niitä nyt tarkemmin:     1. Aloita avaamalla Facebook-sovellus laitteellasi ja kirjautumalla sisään profiiliisi 2. Kun olet pääsivulla, napauta "Tarina"-ruutua näytön vasemmassa yläkulmassa 3. Kun avaat nykyisen tarinasi, näet sivulla kolmen pisteen   valikon. Valitse se 4. Napauta vaihtoehdoista "Poista"-painiketta 5. Vahvista toimintasi valitsemalla "Kyllä" tai "Vahvista" vaatimusten mukaisesti</vt:lpstr>
      <vt:lpstr>Jos jokin yllä olevista vaiheista on epäselvä, voit Facebook asiakaspalvelu Suomi tukinumeroon saadaksesi apua.   liittyvät linkit   Miten kirjaudut ulos Facebook-tililtäsi?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Miten voin poistaa Facebook-tarinan?</dc:title>
  <dc:creator>hp</dc:creator>
  <cp:lastModifiedBy>hp</cp:lastModifiedBy>
  <cp:revision>3</cp:revision>
  <dcterms:created xsi:type="dcterms:W3CDTF">2024-04-26T15:24:13Z</dcterms:created>
  <dcterms:modified xsi:type="dcterms:W3CDTF">2024-04-26T16:18:02Z</dcterms:modified>
</cp:coreProperties>
</file>