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01-12-2023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quick-service-restaurant-market?utm_source=Manjeet+Free+01+Dec&amp;utm_medium=Manjeet" TargetMode="External"/><Relationship Id="rId2" Type="http://schemas.openxmlformats.org/officeDocument/2006/relationships/hyperlink" Target="https://www.marketstatsville.com/quick-service-restauran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quick-service-restaurant-market?opt=3338&amp;utm_source=Manjeet+Free+01+Dec&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quick-service-restaurant-market" TargetMode="External"/><Relationship Id="rId2" Type="http://schemas.openxmlformats.org/officeDocument/2006/relationships/hyperlink" Target="https://www.marketstatsville.com/table-of-content/quick-service-restaurant-market?utm_source=Manjeet+Free+01+Dec&amp;utm_medium=Manje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Quick Service Restaurant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Quick Service Restaurant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Quick Service Restaurant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Quick Service Restaurant Market by Product Type (Pizza/Pasta, Burger/Sandwich, Chicken, Asian/Latin American Food, Seafood), by Distribution Channel (Online Sale, Retail Sale), by Region (North America, South America, Europe, Asia Pacific, Middle East &amp; Africa)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003D78"/>
                </a:solidFill>
                <a:effectLst/>
                <a:latin typeface="Verdana" panose="020B0604030504040204" pitchFamily="34" charset="0"/>
                <a:hlinkClick r:id="rId2"/>
              </a:rPr>
              <a:t>quick service restaurant market</a:t>
            </a:r>
            <a:r>
              <a:rPr lang="en-US" b="0" i="0" dirty="0">
                <a:solidFill>
                  <a:srgbClr val="5E5E5E"/>
                </a:solidFill>
                <a:effectLst/>
                <a:latin typeface="Verdana" panose="020B0604030504040204" pitchFamily="34" charset="0"/>
              </a:rPr>
              <a:t> size is expected to grow </a:t>
            </a:r>
            <a:r>
              <a:rPr lang="en-US" b="1" i="0" dirty="0">
                <a:solidFill>
                  <a:srgbClr val="5E5E5E"/>
                </a:solidFill>
                <a:effectLst/>
                <a:latin typeface="Verdana" panose="020B0604030504040204" pitchFamily="34" charset="0"/>
              </a:rPr>
              <a:t>at a CAGR of 16.8%</a:t>
            </a:r>
            <a:r>
              <a:rPr lang="en-US" b="0" i="0" dirty="0">
                <a:solidFill>
                  <a:srgbClr val="5E5E5E"/>
                </a:solidFill>
                <a:effectLst/>
                <a:latin typeface="Verdana" panose="020B0604030504040204" pitchFamily="34" charset="0"/>
              </a:rPr>
              <a:t> from 2023 to 2030.</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Quick Service Restaurant Market provides an exhaustive analysis of significant industry insights and historical and projected global market figures. MSG expects the global Quick Service Restaurant market will showcase an impressive CAGR from 2024 to 2033. The comprehensive Quick Service Restaurant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https://www.marketstatsville.com/request-sample/quick-service-restaurant-market?utm_source=Manjeet+Free+01+Dec&amp;utm_medium=Manjeet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C258F-E307-EAF8-6134-4C0D9D62B4A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FA953A7-F24B-123C-7E88-ABCF4197BCD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420D7730-6B27-C832-4CB8-40F89C3D92BC}"/>
              </a:ext>
            </a:extLst>
          </p:cNvPr>
          <p:cNvSpPr txBox="1"/>
          <p:nvPr/>
        </p:nvSpPr>
        <p:spPr>
          <a:xfrm>
            <a:off x="271975" y="598942"/>
            <a:ext cx="11648049" cy="5909310"/>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Quick Service Restaurant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Quick Service Restaurant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Quick Service Restaurant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Quick Service Restaurant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https://www.marketstatsville.com/buy-now/quick-service-restaurant-market?opt=3338&amp;utm_source=Manjeet+Free+01+Dec&amp;utm_medium=Manjeet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Quick Service Restaurant Market Segments Covered in this report are:</a:t>
            </a:r>
          </a:p>
          <a:p>
            <a:pPr algn="l" fontAlgn="base"/>
            <a:r>
              <a:rPr lang="en-US" b="1" i="0" dirty="0">
                <a:solidFill>
                  <a:srgbClr val="1C1C1C"/>
                </a:solidFill>
                <a:effectLst/>
                <a:latin typeface="Verdana" panose="020B0604030504040204" pitchFamily="34" charset="0"/>
              </a:rPr>
              <a:t>By Product Type Outlook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Pizza/Pasta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Burger/Sandwich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Chicken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Asian/Latin American Food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Seafood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r>
              <a:rPr lang="en-US" b="1" i="0" dirty="0">
                <a:solidFill>
                  <a:srgbClr val="1C1C1C"/>
                </a:solidFill>
                <a:effectLst/>
                <a:latin typeface="Verdana" panose="020B0604030504040204" pitchFamily="34" charset="0"/>
              </a:rPr>
              <a:t> By Distribution Channel Outlook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Online Sale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 Sale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1947385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4FEAB-A9D9-33E8-2BCC-503F67B3909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E2104C2-61FB-D234-D1DD-3359FF1CF70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40AB719E-1007-E2EF-1C0A-477292320BFA}"/>
              </a:ext>
            </a:extLst>
          </p:cNvPr>
          <p:cNvSpPr txBox="1"/>
          <p:nvPr/>
        </p:nvSpPr>
        <p:spPr>
          <a:xfrm>
            <a:off x="307144" y="407352"/>
            <a:ext cx="11577711"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https://www.marketstatsville.com/table-of-content/quick-service-restaurant-market?utm_source=Manjeet+Free+01+Dec&amp;utm_medium=Manjeet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The key companies covered in the market report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McDonald's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Starbucks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Subway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Wendy's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Burger King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Taco Bell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Dunkin' Donuts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Chick-fil-A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Pizza Hut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Domino's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KFC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https://www.marketstatsville.com/quick-service-restaurant-market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863018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5844</TotalTime>
  <Words>1396</Words>
  <Application>Microsoft Office PowerPoint</Application>
  <PresentationFormat>Widescreen</PresentationFormat>
  <Paragraphs>76</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596</cp:revision>
  <dcterms:created xsi:type="dcterms:W3CDTF">2017-04-19T06:29:38Z</dcterms:created>
  <dcterms:modified xsi:type="dcterms:W3CDTF">2023-12-01T11:28:49Z</dcterms:modified>
</cp:coreProperties>
</file>