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5/7/2024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5/7/2024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hsind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ihsindy.com/auto-injury-and-whiplash-treatments-in-indianapol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fontAlgn="base"/>
            <a:r>
              <a:rPr lang="en-US" sz="3200" dirty="0"/>
              <a:t>Should you choose the services of an experienced Chiropractor After Car Accident?</a:t>
            </a:r>
          </a:p>
        </p:txBody>
      </p:sp>
      <p:sp>
        <p:nvSpPr>
          <p:cNvPr id="3" name="Subtitle 2"/>
          <p:cNvSpPr>
            <a:spLocks noGrp="1"/>
          </p:cNvSpPr>
          <p:nvPr>
            <p:ph type="subTitle" idx="1"/>
          </p:nvPr>
        </p:nvSpPr>
        <p:spPr/>
        <p:txBody>
          <a:bodyPr/>
          <a:lstStyle/>
          <a:p>
            <a:pPr algn="l"/>
            <a:r>
              <a:rPr lang="en-IN" b="1" u="sng" dirty="0"/>
              <a:t>Integrated Health Solutions</a:t>
            </a:r>
            <a:endParaRPr lang="en-IN" u="sng"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5431" y="3060207"/>
            <a:ext cx="2912065" cy="720074"/>
          </a:xfrm>
          <a:prstGeom prst="rect">
            <a:avLst/>
          </a:prstGeom>
        </p:spPr>
      </p:pic>
    </p:spTree>
    <p:extLst>
      <p:ext uri="{BB962C8B-B14F-4D97-AF65-F5344CB8AC3E}">
        <p14:creationId xmlns:p14="http://schemas.microsoft.com/office/powerpoint/2010/main" val="3064597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Improve your health and body movements</a:t>
            </a:r>
            <a:r>
              <a:rPr lang="en-US"/>
              <a:t/>
            </a:r>
            <a:br>
              <a:rPr lang="en-US"/>
            </a:br>
            <a:endParaRPr lang="en-IN"/>
          </a:p>
        </p:txBody>
      </p:sp>
      <p:sp>
        <p:nvSpPr>
          <p:cNvPr id="3" name="Content Placeholder 2"/>
          <p:cNvSpPr>
            <a:spLocks noGrp="1"/>
          </p:cNvSpPr>
          <p:nvPr>
            <p:ph idx="1"/>
          </p:nvPr>
        </p:nvSpPr>
        <p:spPr/>
        <p:txBody>
          <a:bodyPr/>
          <a:lstStyle/>
          <a:p>
            <a:pPr fontAlgn="base"/>
            <a:r>
              <a:rPr lang="en-US"/>
              <a:t>When you are injured in a car accident, your body may lose its flexibility. </a:t>
            </a:r>
            <a:r>
              <a:rPr lang="en-US" dirty="0"/>
              <a:t>Loss of flexibility can be due to misaligned joints in the spine, development of a scar tissue or inflammation.</a:t>
            </a:r>
          </a:p>
          <a:p>
            <a:pPr fontAlgn="base"/>
            <a:r>
              <a:rPr lang="en-US" dirty="0"/>
              <a:t>Choosing the right Chiropractic care can help to restore the range of motions by mobilizing your spine and returning the same to the proper alignment.</a:t>
            </a:r>
          </a:p>
          <a:p>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9935" y="1196573"/>
            <a:ext cx="2912065" cy="720074"/>
          </a:xfrm>
          <a:prstGeom prst="rect">
            <a:avLst/>
          </a:prstGeom>
        </p:spPr>
      </p:pic>
    </p:spTree>
    <p:extLst>
      <p:ext uri="{BB962C8B-B14F-4D97-AF65-F5344CB8AC3E}">
        <p14:creationId xmlns:p14="http://schemas.microsoft.com/office/powerpoint/2010/main" val="112853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Reduce scar tissue </a:t>
            </a:r>
            <a:r>
              <a:rPr lang="en-IN" dirty="0"/>
              <a:t/>
            </a:r>
            <a:br>
              <a:rPr lang="en-IN" dirty="0"/>
            </a:br>
            <a:endParaRPr lang="en-IN" dirty="0"/>
          </a:p>
        </p:txBody>
      </p:sp>
      <p:sp>
        <p:nvSpPr>
          <p:cNvPr id="3" name="Content Placeholder 2"/>
          <p:cNvSpPr>
            <a:spLocks noGrp="1"/>
          </p:cNvSpPr>
          <p:nvPr>
            <p:ph idx="1"/>
          </p:nvPr>
        </p:nvSpPr>
        <p:spPr/>
        <p:txBody>
          <a:bodyPr/>
          <a:lstStyle/>
          <a:p>
            <a:pPr fontAlgn="base"/>
            <a:r>
              <a:rPr lang="en-US"/>
              <a:t>When the muscles and tendons are damaged, the body attempts to heal these by forming a scar tissue. </a:t>
            </a:r>
            <a:r>
              <a:rPr lang="en-US" dirty="0"/>
              <a:t>This can also result in long-term pain or stiffness.</a:t>
            </a:r>
          </a:p>
          <a:p>
            <a:pPr fontAlgn="base"/>
            <a:r>
              <a:rPr lang="en-US" dirty="0"/>
              <a:t>Often the tissue heals on its own and can function like a normal one. However, if it causes discomfort then Chiropractors can choose specific techniques to break the same.</a:t>
            </a:r>
          </a:p>
          <a:p>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9935" y="933660"/>
            <a:ext cx="2912065" cy="720074"/>
          </a:xfrm>
          <a:prstGeom prst="rect">
            <a:avLst/>
          </a:prstGeom>
        </p:spPr>
      </p:pic>
    </p:spTree>
    <p:extLst>
      <p:ext uri="{BB962C8B-B14F-4D97-AF65-F5344CB8AC3E}">
        <p14:creationId xmlns:p14="http://schemas.microsoft.com/office/powerpoint/2010/main" val="346747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Experience non-invasive treatments </a:t>
            </a:r>
            <a:r>
              <a:rPr lang="en-IN" dirty="0"/>
              <a:t/>
            </a:r>
            <a:br>
              <a:rPr lang="en-IN" dirty="0"/>
            </a:br>
            <a:endParaRPr lang="en-IN" dirty="0"/>
          </a:p>
        </p:txBody>
      </p:sp>
      <p:sp>
        <p:nvSpPr>
          <p:cNvPr id="3" name="Content Placeholder 2"/>
          <p:cNvSpPr>
            <a:spLocks noGrp="1"/>
          </p:cNvSpPr>
          <p:nvPr>
            <p:ph idx="1"/>
          </p:nvPr>
        </p:nvSpPr>
        <p:spPr/>
        <p:txBody>
          <a:bodyPr/>
          <a:lstStyle/>
          <a:p>
            <a:pPr fontAlgn="base"/>
            <a:r>
              <a:rPr lang="en-US"/>
              <a:t>Many people wish to avoid surgery after a car accident. </a:t>
            </a:r>
            <a:r>
              <a:rPr lang="en-US" dirty="0"/>
              <a:t>However, waiting too long can result in surgery.</a:t>
            </a:r>
          </a:p>
          <a:p>
            <a:pPr fontAlgn="base"/>
            <a:r>
              <a:rPr lang="en-US" dirty="0"/>
              <a:t>With the Chiropractic help, you get non-invasive treatments that help to align the same without surgical intervention.</a:t>
            </a:r>
          </a:p>
          <a:p>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9935" y="933660"/>
            <a:ext cx="2912065" cy="720074"/>
          </a:xfrm>
          <a:prstGeom prst="rect">
            <a:avLst/>
          </a:prstGeom>
        </p:spPr>
      </p:pic>
    </p:spTree>
    <p:extLst>
      <p:ext uri="{BB962C8B-B14F-4D97-AF65-F5344CB8AC3E}">
        <p14:creationId xmlns:p14="http://schemas.microsoft.com/office/powerpoint/2010/main" val="260612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Enjoy personalized treatment plan </a:t>
            </a:r>
            <a:r>
              <a:rPr lang="en-IN" dirty="0"/>
              <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r>
              <a:rPr lang="en-US"/>
              <a:t>Chiropractors help you to get a personalized treatment plan. </a:t>
            </a:r>
            <a:r>
              <a:rPr lang="en-US" dirty="0"/>
              <a:t>This is done after careful assessment of your injuries</a:t>
            </a:r>
            <a:r>
              <a:rPr lang="en-US" dirty="0" smtClean="0"/>
              <a:t>.</a:t>
            </a:r>
          </a:p>
          <a:p>
            <a:endParaRPr lang="en-US" dirty="0"/>
          </a:p>
          <a:p>
            <a:pPr marL="0" indent="0" algn="ctr">
              <a:buNone/>
            </a:pPr>
            <a:r>
              <a:rPr lang="en-US" dirty="0">
                <a:solidFill>
                  <a:srgbClr val="FFFF00"/>
                </a:solidFill>
              </a:rPr>
              <a:t>Business mail:  amie@ihsindy.com</a:t>
            </a:r>
            <a:endParaRPr lang="en-US" dirty="0">
              <a:solidFill>
                <a:srgbClr val="FFFF00"/>
              </a:solidFill>
            </a:endParaRPr>
          </a:p>
          <a:p>
            <a:pPr marL="0" indent="0" algn="ctr">
              <a:buNone/>
            </a:pPr>
            <a:r>
              <a:rPr lang="en-US" dirty="0">
                <a:solidFill>
                  <a:srgbClr val="FFFF00"/>
                </a:solidFill>
              </a:rPr>
              <a:t/>
            </a:r>
            <a:br>
              <a:rPr lang="en-US" dirty="0">
                <a:solidFill>
                  <a:srgbClr val="FFFF00"/>
                </a:solidFill>
              </a:rPr>
            </a:br>
            <a:r>
              <a:rPr lang="en-US" dirty="0">
                <a:solidFill>
                  <a:srgbClr val="FFFF00"/>
                </a:solidFill>
              </a:rPr>
              <a:t>Address: Located in 6330 E 75th St #124, Indianapolis, IN 46250</a:t>
            </a:r>
            <a:endParaRPr lang="en-US" dirty="0">
              <a:solidFill>
                <a:srgbClr val="FFFF00"/>
              </a:solidFill>
            </a:endParaRPr>
          </a:p>
          <a:p>
            <a:pPr marL="0" indent="0" algn="ctr">
              <a:buNone/>
            </a:pPr>
            <a:r>
              <a:rPr lang="en-US" dirty="0">
                <a:solidFill>
                  <a:srgbClr val="FFFF00"/>
                </a:solidFill>
              </a:rPr>
              <a:t/>
            </a:r>
            <a:br>
              <a:rPr lang="en-US" dirty="0">
                <a:solidFill>
                  <a:srgbClr val="FFFF00"/>
                </a:solidFill>
              </a:rPr>
            </a:br>
            <a:r>
              <a:rPr lang="en-US" dirty="0">
                <a:solidFill>
                  <a:srgbClr val="FFFF00"/>
                </a:solidFill>
              </a:rPr>
              <a:t>+1 </a:t>
            </a:r>
            <a:r>
              <a:rPr lang="en-US" dirty="0" smtClean="0">
                <a:solidFill>
                  <a:srgbClr val="FFFF00"/>
                </a:solidFill>
              </a:rPr>
              <a:t>317-449-2020</a:t>
            </a:r>
            <a:endParaRPr lang="en-US" dirty="0">
              <a:solidFill>
                <a:srgbClr val="FFFF00"/>
              </a:solidFill>
            </a:endParaRPr>
          </a:p>
          <a:p>
            <a:pPr marL="0" indent="0" algn="ctr">
              <a:buNone/>
            </a:pPr>
            <a:r>
              <a:rPr lang="en-US" dirty="0">
                <a:solidFill>
                  <a:srgbClr val="FFFF00"/>
                </a:solidFill>
              </a:rPr>
              <a:t/>
            </a:r>
            <a:br>
              <a:rPr lang="en-US" dirty="0">
                <a:solidFill>
                  <a:srgbClr val="FFFF00"/>
                </a:solidFill>
              </a:rPr>
            </a:br>
            <a:r>
              <a:rPr lang="en-US" u="sng" dirty="0">
                <a:solidFill>
                  <a:srgbClr val="FFFF00"/>
                </a:solidFill>
                <a:hlinkClick r:id="rId2"/>
              </a:rPr>
              <a:t>https://ihsindy.com/</a:t>
            </a:r>
            <a:endParaRPr lang="en-US" dirty="0">
              <a:solidFill>
                <a:srgbClr val="FFFF00"/>
              </a:solidFill>
            </a:endParaRPr>
          </a:p>
          <a:p>
            <a:r>
              <a:rPr lang="en-US" dirty="0"/>
              <a:t/>
            </a:r>
            <a:br>
              <a:rPr lang="en-US" dirty="0"/>
            </a:br>
            <a:endParaRPr lang="en-IN"/>
          </a:p>
        </p:txBody>
      </p:sp>
    </p:spTree>
    <p:extLst>
      <p:ext uri="{BB962C8B-B14F-4D97-AF65-F5344CB8AC3E}">
        <p14:creationId xmlns:p14="http://schemas.microsoft.com/office/powerpoint/2010/main" val="356493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fontAlgn="base"/>
            <a:r>
              <a:rPr lang="en-US"/>
              <a:t>Imagine yourself being the victim of a car accident. </a:t>
            </a:r>
            <a:r>
              <a:rPr lang="en-US" dirty="0"/>
              <a:t>Often the injuries are much more than physical ones. Many complain of tense neck muscles, stiffness, etc.</a:t>
            </a:r>
          </a:p>
          <a:p>
            <a:pPr fontAlgn="base"/>
            <a:r>
              <a:rPr lang="en-US" dirty="0"/>
              <a:t>Choosing the right Chiropractor After Car Accident can help to control the issues. These ensure that the problem in the neck tissues is managed. Minus this, these become inflamed which results in a limited range of movements.</a:t>
            </a:r>
          </a:p>
          <a:p>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5432" y="933660"/>
            <a:ext cx="2912065" cy="720074"/>
          </a:xfrm>
          <a:prstGeom prst="rect">
            <a:avLst/>
          </a:prstGeom>
        </p:spPr>
      </p:pic>
    </p:spTree>
    <p:extLst>
      <p:ext uri="{BB962C8B-B14F-4D97-AF65-F5344CB8AC3E}">
        <p14:creationId xmlns:p14="http://schemas.microsoft.com/office/powerpoint/2010/main" val="359655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Why Choose a Good Chiropractor After a Car Accident?</a:t>
            </a:r>
            <a:r>
              <a:rPr lang="en-US"/>
              <a:t/>
            </a:r>
            <a:br>
              <a:rPr lang="en-US"/>
            </a:br>
            <a:endParaRPr lang="en-IN"/>
          </a:p>
        </p:txBody>
      </p:sp>
      <p:sp>
        <p:nvSpPr>
          <p:cNvPr id="3" name="Content Placeholder 2"/>
          <p:cNvSpPr>
            <a:spLocks noGrp="1"/>
          </p:cNvSpPr>
          <p:nvPr>
            <p:ph idx="1"/>
          </p:nvPr>
        </p:nvSpPr>
        <p:spPr/>
        <p:txBody>
          <a:bodyPr/>
          <a:lstStyle/>
          <a:p>
            <a:pPr fontAlgn="base"/>
            <a:r>
              <a:rPr lang="en-US" dirty="0"/>
              <a:t>Auto injuries and whiplash effects can fling your head back after an accident. Within seconds you can end up with damage to your muscles, ligaments, etc.</a:t>
            </a:r>
          </a:p>
          <a:p>
            <a:pPr marL="0" indent="0">
              <a:buNone/>
            </a:pP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8974" y="856939"/>
            <a:ext cx="2912065" cy="720074"/>
          </a:xfrm>
          <a:prstGeom prst="rect">
            <a:avLst/>
          </a:prstGeom>
        </p:spPr>
      </p:pic>
    </p:spTree>
    <p:extLst>
      <p:ext uri="{BB962C8B-B14F-4D97-AF65-F5344CB8AC3E}">
        <p14:creationId xmlns:p14="http://schemas.microsoft.com/office/powerpoint/2010/main" val="420746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Whiplash injuries often extend beyond mere soreness. Selecting the best </a:t>
            </a:r>
            <a:r>
              <a:rPr lang="en-US" sz="2000" b="1" dirty="0">
                <a:hlinkClick r:id="rId2"/>
              </a:rPr>
              <a:t>Chiropractor After Car Accident</a:t>
            </a:r>
            <a:r>
              <a:rPr lang="en-US" sz="2000" b="1" dirty="0"/>
              <a:t> </a:t>
            </a:r>
            <a:r>
              <a:rPr lang="en-US" sz="2000" dirty="0"/>
              <a:t>can help to control the affects of the same like – </a:t>
            </a:r>
            <a:r>
              <a:rPr lang="en-US" dirty="0"/>
              <a:t/>
            </a:r>
            <a:br>
              <a:rPr lang="en-US" dirty="0"/>
            </a:br>
            <a:endParaRPr lang="en-IN" dirty="0"/>
          </a:p>
        </p:txBody>
      </p:sp>
      <p:sp>
        <p:nvSpPr>
          <p:cNvPr id="3" name="Content Placeholder 2"/>
          <p:cNvSpPr>
            <a:spLocks noGrp="1"/>
          </p:cNvSpPr>
          <p:nvPr>
            <p:ph idx="1"/>
          </p:nvPr>
        </p:nvSpPr>
        <p:spPr/>
        <p:txBody>
          <a:bodyPr/>
          <a:lstStyle/>
          <a:p>
            <a:pPr fontAlgn="base"/>
            <a:r>
              <a:rPr lang="en-US"/>
              <a:t>Neck pain, </a:t>
            </a:r>
          </a:p>
          <a:p>
            <a:pPr fontAlgn="base"/>
            <a:r>
              <a:rPr lang="en-US" dirty="0"/>
              <a:t>Headaches,</a:t>
            </a:r>
          </a:p>
          <a:p>
            <a:pPr fontAlgn="base"/>
            <a:r>
              <a:rPr lang="en-US" dirty="0"/>
              <a:t>Shoulder pain, </a:t>
            </a:r>
          </a:p>
          <a:p>
            <a:pPr fontAlgn="base"/>
            <a:r>
              <a:rPr lang="en-US" dirty="0"/>
              <a:t>Upper back pain,</a:t>
            </a:r>
          </a:p>
          <a:p>
            <a:pPr fontAlgn="base"/>
            <a:r>
              <a:rPr lang="en-US" dirty="0"/>
              <a:t>Reduced neck mobility, etc.</a:t>
            </a:r>
          </a:p>
          <a:p>
            <a:endParaRPr lang="en-IN"/>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9935" y="1114092"/>
            <a:ext cx="2912065" cy="720074"/>
          </a:xfrm>
          <a:prstGeom prst="rect">
            <a:avLst/>
          </a:prstGeom>
        </p:spPr>
      </p:pic>
    </p:spTree>
    <p:extLst>
      <p:ext uri="{BB962C8B-B14F-4D97-AF65-F5344CB8AC3E}">
        <p14:creationId xmlns:p14="http://schemas.microsoft.com/office/powerpoint/2010/main" val="3952645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US"/>
              <a:t>With a good Chiropractor in Carmel IN,</a:t>
            </a:r>
            <a:r>
              <a:rPr lang="en-US" b="1"/>
              <a:t> </a:t>
            </a:r>
            <a:r>
              <a:rPr lang="en-US"/>
              <a:t>you can expect non-invasive treatments for all the above issues. </a:t>
            </a:r>
          </a:p>
          <a:p>
            <a:pPr fontAlgn="base"/>
            <a:r>
              <a:rPr lang="en-US" dirty="0"/>
              <a:t>You may choose to start with multiple treatments per week for a month or a few weeks. This therapy is covered by leading insurance plans. </a:t>
            </a:r>
          </a:p>
          <a:p>
            <a:pPr fontAlgn="base"/>
            <a:r>
              <a:rPr lang="en-US" dirty="0"/>
              <a:t>As symptoms improve, the visits can be settled into a monthly session for assessment.</a:t>
            </a:r>
          </a:p>
          <a:p>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8973" y="933660"/>
            <a:ext cx="2912065" cy="720074"/>
          </a:xfrm>
          <a:prstGeom prst="rect">
            <a:avLst/>
          </a:prstGeom>
        </p:spPr>
      </p:pic>
    </p:spTree>
    <p:extLst>
      <p:ext uri="{BB962C8B-B14F-4D97-AF65-F5344CB8AC3E}">
        <p14:creationId xmlns:p14="http://schemas.microsoft.com/office/powerpoint/2010/main" val="356163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Benefits of choosing Chiropractor After Car Accident </a:t>
            </a:r>
            <a:r>
              <a:rPr lang="en-US"/>
              <a:t/>
            </a:r>
            <a:br>
              <a:rPr lang="en-US"/>
            </a:br>
            <a:endParaRPr lang="en-IN"/>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8994" y="2504502"/>
            <a:ext cx="5667693" cy="3780352"/>
          </a:xfrm>
          <a:prstGeom prst="rect">
            <a:avLst/>
          </a:prstGeom>
          <a:ln w="88900" cap="sq" cmpd="thickThin">
            <a:solidFill>
              <a:srgbClr val="000000"/>
            </a:solidFill>
            <a:prstDash val="solid"/>
            <a:miter lim="800000"/>
          </a:ln>
          <a:effectLst>
            <a:innerShdw blurRad="76200">
              <a:srgbClr val="000000"/>
            </a:inn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1557" y="933660"/>
            <a:ext cx="2912065" cy="720074"/>
          </a:xfrm>
          <a:prstGeom prst="rect">
            <a:avLst/>
          </a:prstGeom>
        </p:spPr>
      </p:pic>
    </p:spTree>
    <p:extLst>
      <p:ext uri="{BB962C8B-B14F-4D97-AF65-F5344CB8AC3E}">
        <p14:creationId xmlns:p14="http://schemas.microsoft.com/office/powerpoint/2010/main" val="3381014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By choosing the best Chiropractor After Car Accident, you can expect the following benefits –</a:t>
            </a:r>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6689" y="3056709"/>
            <a:ext cx="7525523" cy="1860856"/>
          </a:xfrm>
          <a:prstGeom prst="rect">
            <a:avLst/>
          </a:prstGeom>
        </p:spPr>
      </p:pic>
    </p:spTree>
    <p:extLst>
      <p:ext uri="{BB962C8B-B14F-4D97-AF65-F5344CB8AC3E}">
        <p14:creationId xmlns:p14="http://schemas.microsoft.com/office/powerpoint/2010/main" val="2131180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Helps to control inflammation </a:t>
            </a:r>
            <a:r>
              <a:rPr lang="en-IN" dirty="0"/>
              <a:t/>
            </a:r>
            <a:br>
              <a:rPr lang="en-IN" dirty="0"/>
            </a:br>
            <a:endParaRPr lang="en-IN" dirty="0"/>
          </a:p>
        </p:txBody>
      </p:sp>
      <p:sp>
        <p:nvSpPr>
          <p:cNvPr id="3" name="Content Placeholder 2"/>
          <p:cNvSpPr>
            <a:spLocks noGrp="1"/>
          </p:cNvSpPr>
          <p:nvPr>
            <p:ph idx="1"/>
          </p:nvPr>
        </p:nvSpPr>
        <p:spPr/>
        <p:txBody>
          <a:bodyPr/>
          <a:lstStyle/>
          <a:p>
            <a:r>
              <a:rPr lang="en-US"/>
              <a:t>Inflammation can result from physical injury. </a:t>
            </a:r>
            <a:r>
              <a:rPr lang="en-US" dirty="0"/>
              <a:t>Although some amount of such inflammation is good and indicates that the body is attempting to recover itself. However, too much inflammation can cause discomfort, stiffness and pain. </a:t>
            </a:r>
            <a:endParaRPr lang="en-US" dirty="0" smtClean="0"/>
          </a:p>
          <a:p>
            <a:r>
              <a:rPr lang="en-US" dirty="0"/>
              <a:t>When the chiropractor treats your spine, they help to realign your spinal cord. Your body may respond by cutting back on the cytokine levels. This can lower the inflammatory response in your body.</a:t>
            </a:r>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9935" y="1005409"/>
            <a:ext cx="2912065" cy="720074"/>
          </a:xfrm>
          <a:prstGeom prst="rect">
            <a:avLst/>
          </a:prstGeom>
        </p:spPr>
      </p:pic>
    </p:spTree>
    <p:extLst>
      <p:ext uri="{BB962C8B-B14F-4D97-AF65-F5344CB8AC3E}">
        <p14:creationId xmlns:p14="http://schemas.microsoft.com/office/powerpoint/2010/main" val="2020979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Minimize pain</a:t>
            </a:r>
            <a:r>
              <a:rPr lang="en-IN" dirty="0"/>
              <a:t/>
            </a:r>
            <a:br>
              <a:rPr lang="en-IN" dirty="0"/>
            </a:br>
            <a:endParaRPr lang="en-IN" dirty="0"/>
          </a:p>
        </p:txBody>
      </p:sp>
      <p:sp>
        <p:nvSpPr>
          <p:cNvPr id="3" name="Content Placeholder 2"/>
          <p:cNvSpPr>
            <a:spLocks noGrp="1"/>
          </p:cNvSpPr>
          <p:nvPr>
            <p:ph idx="1"/>
          </p:nvPr>
        </p:nvSpPr>
        <p:spPr/>
        <p:txBody>
          <a:bodyPr/>
          <a:lstStyle/>
          <a:p>
            <a:pPr fontAlgn="base"/>
            <a:r>
              <a:rPr lang="en-US"/>
              <a:t>On receiving chiropractic adjustments, you can also control the pain throughout the body.</a:t>
            </a:r>
          </a:p>
          <a:p>
            <a:pPr fontAlgn="base"/>
            <a:r>
              <a:rPr lang="en-US" dirty="0"/>
              <a:t>During spinal manipulations, your body naturally releases pain relievers. Studies show that Chiropractic care can help to improve </a:t>
            </a:r>
            <a:r>
              <a:rPr lang="en-US" dirty="0" err="1"/>
              <a:t>neurotensin</a:t>
            </a:r>
            <a:r>
              <a:rPr lang="en-US" dirty="0"/>
              <a:t> and cortisol levels. </a:t>
            </a:r>
          </a:p>
          <a:p>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9935" y="1005409"/>
            <a:ext cx="2912065" cy="720074"/>
          </a:xfrm>
          <a:prstGeom prst="rect">
            <a:avLst/>
          </a:prstGeom>
        </p:spPr>
      </p:pic>
    </p:spTree>
    <p:extLst>
      <p:ext uri="{BB962C8B-B14F-4D97-AF65-F5344CB8AC3E}">
        <p14:creationId xmlns:p14="http://schemas.microsoft.com/office/powerpoint/2010/main" val="55185158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55</TotalTime>
  <Words>460</Words>
  <Application>Microsoft Office PowerPoint</Application>
  <PresentationFormat>Widescreen</PresentationFormat>
  <Paragraphs>40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Trebuchet MS</vt:lpstr>
      <vt:lpstr>Berlin</vt:lpstr>
      <vt:lpstr>Should you choose the services of an experienced Chiropractor After Car Accident?</vt:lpstr>
      <vt:lpstr>PowerPoint Presentation</vt:lpstr>
      <vt:lpstr>Why Choose a Good Chiropractor After a Car Accident? </vt:lpstr>
      <vt:lpstr>Whiplash injuries often extend beyond mere soreness. Selecting the best Chiropractor After Car Accident can help to control the affects of the same like –  </vt:lpstr>
      <vt:lpstr>PowerPoint Presentation</vt:lpstr>
      <vt:lpstr>Benefits of choosing Chiropractor After Car Accident  </vt:lpstr>
      <vt:lpstr>By choosing the best Chiropractor After Car Accident, you can expect the following benefits –</vt:lpstr>
      <vt:lpstr>Helps to control inflammation  </vt:lpstr>
      <vt:lpstr>Minimize pain </vt:lpstr>
      <vt:lpstr>Improve your health and body movements </vt:lpstr>
      <vt:lpstr>Reduce scar tissue  </vt:lpstr>
      <vt:lpstr>Experience non-invasive treatments  </vt:lpstr>
      <vt:lpstr>Enjoy personalized treatment plan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you choose the services of an experienced Chiropractor After Car Accident?</dc:title>
  <dc:creator>Microsoft account</dc:creator>
  <cp:lastModifiedBy>Microsoft account</cp:lastModifiedBy>
  <cp:revision>3</cp:revision>
  <dcterms:created xsi:type="dcterms:W3CDTF">2024-05-07T10:41:41Z</dcterms:created>
  <dcterms:modified xsi:type="dcterms:W3CDTF">2024-05-07T11:37:34Z</dcterms:modified>
</cp:coreProperties>
</file>