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5" r:id="rId8"/>
    <p:sldId id="316"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27-09-2023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smart-displa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displa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aclk?sa=l&amp;ai=DChcSEwj4ycGyoM__AhWUHysKHXFWA_QYABAAGgJzZg&amp;sig=AOD64_0WJgRAR-FjWtwNJ2ADT2uiBUMVWg&amp;q&amp;adurl&amp;ved=2ahUKEwiezbmyoM__AhUawjgGHRGbCTIQ0Qx6BAgHEAE" TargetMode="External"/><Relationship Id="rId2" Type="http://schemas.openxmlformats.org/officeDocument/2006/relationships/hyperlink" Target="https://www.marketstatsville.com/table-of-content/smart-display-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mart-display-market" TargetMode="External"/><Relationship Id="rId5" Type="http://schemas.openxmlformats.org/officeDocument/2006/relationships/hyperlink" Target="https://www.panasonic.com/global/about.html" TargetMode="External"/><Relationship Id="rId4" Type="http://schemas.openxmlformats.org/officeDocument/2006/relationships/hyperlink" Target="https://abc.xyz/"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Display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Display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Display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Display Market by Type (Signage, Smart Mirror, and Home Display), by Display Size (Below 32 Inch, Between 32 and 52 Inch, and Above 52 Inch), by Resolution (UHD, FHD, and HD), by End-Users (Retail, Residential, Healthcare, Automotive), by Region – Global Share and Forecast to 2030</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Market research reports also aid in assessing the feasibility of new product launches, evaluating market demand, and determining pricing strategies. </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2"/>
              </a:rPr>
              <a:t>https://www.marketstatsville.com/request-sample/smart-display-market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ABF691-5BBC-2054-FF4D-59B9BD31348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92B5C3C-3746-DDA1-31AA-AFC2FFA1A02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2FFE7B9-07B6-718A-F666-34575F868423}"/>
              </a:ext>
            </a:extLst>
          </p:cNvPr>
          <p:cNvSpPr txBox="1"/>
          <p:nvPr/>
        </p:nvSpPr>
        <p:spPr>
          <a:xfrm>
            <a:off x="307144" y="674810"/>
            <a:ext cx="11577711"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https://www.marketstatsville.com/buy-now/smart-display-market?opt=3338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Smart Display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Signage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Smart Mirror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Home Display</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Display Size Outlook (Sales, USD Million,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Below 32 inch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Between 32 and 52 inch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Above 52 inch</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Resolution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UHD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FHD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HD</a:t>
            </a:r>
            <a:endParaRPr lang="en-IN" dirty="0"/>
          </a:p>
        </p:txBody>
      </p:sp>
    </p:spTree>
    <p:extLst>
      <p:ext uri="{BB962C8B-B14F-4D97-AF65-F5344CB8AC3E}">
        <p14:creationId xmlns:p14="http://schemas.microsoft.com/office/powerpoint/2010/main" val="233492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304BC-7262-0D28-43A6-29DB0FCCDFB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442FC1C-2887-E0A9-AD6D-B572EE12199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EFFD7C1-516C-5D62-B596-51E3BDAE4591}"/>
              </a:ext>
            </a:extLst>
          </p:cNvPr>
          <p:cNvSpPr txBox="1"/>
          <p:nvPr/>
        </p:nvSpPr>
        <p:spPr>
          <a:xfrm>
            <a:off x="356381" y="564274"/>
            <a:ext cx="11479237" cy="5909310"/>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End-Users Outlook (Sales, USD Million,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Residential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Automotive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Sport &amp; entertainment</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https://www.marketstatsville.com/table-of-content/smart-display-market</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Smart Display market are:</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smart display market is fragmented in nature with many players such as </a:t>
            </a:r>
            <a:r>
              <a:rPr lang="en-US" b="0" i="0" u="none" strike="noStrike" dirty="0">
                <a:solidFill>
                  <a:srgbClr val="EF4D1C"/>
                </a:solidFill>
                <a:effectLst/>
                <a:latin typeface="Verdana" panose="020B0604030504040204" pitchFamily="34" charset="0"/>
                <a:hlinkClick r:id="rId3"/>
              </a:rPr>
              <a:t>Samsung</a:t>
            </a:r>
            <a:r>
              <a:rPr lang="en-US" b="0" i="0" dirty="0">
                <a:solidFill>
                  <a:srgbClr val="5E5E5E"/>
                </a:solidFill>
                <a:effectLst/>
                <a:latin typeface="Verdana" panose="020B0604030504040204" pitchFamily="34" charset="0"/>
              </a:rPr>
              <a:t>, </a:t>
            </a:r>
            <a:r>
              <a:rPr lang="en-US" b="0" i="0" u="none" strike="noStrike" dirty="0">
                <a:solidFill>
                  <a:srgbClr val="EF4D1C"/>
                </a:solidFill>
                <a:effectLst/>
                <a:latin typeface="Verdana" panose="020B0604030504040204" pitchFamily="34" charset="0"/>
                <a:hlinkClick r:id="rId4"/>
              </a:rPr>
              <a:t>Alphabet (Google LLC)</a:t>
            </a:r>
            <a:r>
              <a:rPr lang="en-US" b="0" i="0" dirty="0">
                <a:solidFill>
                  <a:srgbClr val="5E5E5E"/>
                </a:solidFill>
                <a:effectLst/>
                <a:latin typeface="Verdana" panose="020B0604030504040204" pitchFamily="34" charset="0"/>
              </a:rPr>
              <a:t>, </a:t>
            </a:r>
            <a:r>
              <a:rPr lang="en-US" b="0" i="0" u="none" strike="noStrike" dirty="0">
                <a:solidFill>
                  <a:srgbClr val="EF4D1C"/>
                </a:solidFill>
                <a:effectLst/>
                <a:latin typeface="Verdana" panose="020B0604030504040204" pitchFamily="34" charset="0"/>
                <a:hlinkClick r:id="rId5"/>
              </a:rPr>
              <a:t>Panasonic Corporation</a:t>
            </a:r>
            <a:r>
              <a:rPr lang="en-US" b="0" i="0" dirty="0">
                <a:solidFill>
                  <a:srgbClr val="5E5E5E"/>
                </a:solidFill>
                <a:effectLst/>
                <a:latin typeface="Verdana" panose="020B0604030504040204" pitchFamily="34" charset="0"/>
              </a:rPr>
              <a:t>, LG Electronics, Japan Display Inc., Alpine Electronics, Sharp Corporation, </a:t>
            </a:r>
            <a:r>
              <a:rPr lang="en-US" b="0" i="0" dirty="0" err="1">
                <a:solidFill>
                  <a:srgbClr val="5E5E5E"/>
                </a:solidFill>
                <a:effectLst/>
                <a:latin typeface="Verdana" panose="020B0604030504040204" pitchFamily="34" charset="0"/>
              </a:rPr>
              <a:t>Leyard</a:t>
            </a:r>
            <a:r>
              <a:rPr lang="en-US" b="0" i="0" dirty="0">
                <a:solidFill>
                  <a:srgbClr val="5E5E5E"/>
                </a:solidFill>
                <a:effectLst/>
                <a:latin typeface="Verdana" panose="020B0604030504040204" pitchFamily="34" charset="0"/>
              </a:rPr>
              <a:t> Optoelectronic, Sony, and Manga International Inc. These players have been adopting various strategies to gain higher share or to retain leading positions in the market.</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6"/>
              </a:rPr>
              <a:t>https://www.marketstatsville.com/smart-display-market</a:t>
            </a:r>
            <a:endParaRPr lang="en-IN" dirty="0"/>
          </a:p>
        </p:txBody>
      </p:sp>
    </p:spTree>
    <p:extLst>
      <p:ext uri="{BB962C8B-B14F-4D97-AF65-F5344CB8AC3E}">
        <p14:creationId xmlns:p14="http://schemas.microsoft.com/office/powerpoint/2010/main" val="116514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5500</TotalTime>
  <Words>1377</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493</cp:revision>
  <dcterms:created xsi:type="dcterms:W3CDTF">2017-04-19T06:29:38Z</dcterms:created>
  <dcterms:modified xsi:type="dcterms:W3CDTF">2023-09-27T13:23:28Z</dcterms:modified>
</cp:coreProperties>
</file>