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10-11-2023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mart-skis-market?utm_source=Manjeet+free+10+Nov&amp;utm_medium=Manjeet" TargetMode="External"/><Relationship Id="rId2" Type="http://schemas.openxmlformats.org/officeDocument/2006/relationships/hyperlink" Target="https://www.marketstatsville.com/smart-ski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smart-skis-market" TargetMode="External"/><Relationship Id="rId2" Type="http://schemas.openxmlformats.org/officeDocument/2006/relationships/hyperlink" Target="https://www.marketstatsville.com/buy-now/smart-skis-market?opt=3338&amp;utm_source=Manjeet+free+10+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smart-skis-market" TargetMode="External"/><Relationship Id="rId2" Type="http://schemas.openxmlformats.org/officeDocument/2006/relationships/hyperlink" Target="https://www.marketstatsville.com/request-for-customization/smart-ski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Smart Skis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Smart Skis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Smart Skis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Smart Skis Market by Type (Adult Type, and Children Type), by Application (Online, and Offline), and by Region (North America, South America, Europe, Asia Pacific, and Middle East &amp; Africa (MEA))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Smart Skis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11.9% </a:t>
            </a:r>
            <a:r>
              <a:rPr lang="en-US" b="0" i="0" dirty="0">
                <a:solidFill>
                  <a:srgbClr val="5E5E5E"/>
                </a:solidFill>
                <a:effectLst/>
                <a:latin typeface="Verdana" panose="020B0604030504040204" pitchFamily="34" charset="0"/>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https://www.marketstatsville.com/request-sample/smart-skis-market?utm_source=Manjeet+free+10+Nov&amp;utm_medium=Manjeet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028D9-4ED9-04B6-99E9-1B41F691B1DE}"/>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CA93DE3-319B-9419-4263-B7B60853745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36175102-C8C0-8055-B7E4-4E6C731164E9}"/>
              </a:ext>
            </a:extLst>
          </p:cNvPr>
          <p:cNvSpPr txBox="1"/>
          <p:nvPr/>
        </p:nvSpPr>
        <p:spPr>
          <a:xfrm>
            <a:off x="267285" y="1212563"/>
            <a:ext cx="11648049" cy="3970318"/>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https://www.marketstatsville.com/buy-now/smart-skis-market?opt=3338&amp;utm_source=Manjeet+free+10+Nov&amp;utm_medium=Manjeet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Smart Skis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Adult Type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Children Type</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Online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Offline</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https://www.marketstatsville.com/table-of-content/smart-skis-market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30857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183A1-2528-4A96-896D-4027D1CFA78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F3CE104-FE43-E9AB-14B6-0D68BDD3D27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C9011C6F-20E5-6622-01AB-141394169255}"/>
              </a:ext>
            </a:extLst>
          </p:cNvPr>
          <p:cNvSpPr txBox="1"/>
          <p:nvPr/>
        </p:nvSpPr>
        <p:spPr>
          <a:xfrm>
            <a:off x="295421" y="381566"/>
            <a:ext cx="11619913"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Smart Skis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PIQ</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Carv</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Rossignol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Salomon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Elan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K2 Skis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7</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8</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9</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Company 10</a:t>
            </a:r>
          </a:p>
          <a:p>
            <a:pPr algn="l" fontAlgn="base"/>
            <a:br>
              <a:rPr lang="en-US" b="0" i="0" u="none" strike="noStrike" dirty="0">
                <a:solidFill>
                  <a:srgbClr val="003D78"/>
                </a:solidFill>
                <a:effectLst/>
                <a:latin typeface="Verdana" panose="020B0604030504040204" pitchFamily="34" charset="0"/>
                <a:hlinkClick r:id="rId2"/>
              </a:rPr>
            </a:br>
            <a:r>
              <a:rPr lang="en-US" b="0" i="0" dirty="0">
                <a:solidFill>
                  <a:srgbClr val="5E5E5E"/>
                </a:solidFill>
                <a:effectLst/>
                <a:latin typeface="Verdana" panose="020B0604030504040204" pitchFamily="34" charset="0"/>
              </a:rPr>
              <a:t> (Note: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3"/>
              </a:rPr>
              <a:t>https://www.marketstatsville.com/smart-skis-market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668147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5775</TotalTime>
  <Words>1320</Words>
  <Application>Microsoft Office PowerPoint</Application>
  <PresentationFormat>Widescreen</PresentationFormat>
  <Paragraphs>69</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573</cp:revision>
  <dcterms:created xsi:type="dcterms:W3CDTF">2017-04-19T06:29:38Z</dcterms:created>
  <dcterms:modified xsi:type="dcterms:W3CDTF">2023-11-10T10:40:11Z</dcterms:modified>
</cp:coreProperties>
</file>