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14-11-2023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11/14/2023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11/14/2023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2" Type="http://schemas.openxmlformats.org/officeDocument/2006/relationships/hyperlink" Target="https://www.marketstatsville.com/trade-promotion-optimization-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cloud-based-contact-center-market-will-reach-usd-24-1-billion-by-2025" TargetMode="External"/><Relationship Id="rId2" Type="http://schemas.openxmlformats.org/officeDocument/2006/relationships/hyperlink" Target="https://www.marketstatsville.com/request-sample/trade-promotion-optimization-market?utm_source=Manjeet+Free+14+Nov&amp;utm_medium=Manjeet" TargetMode="External"/><Relationship Id="rId1" Type="http://schemas.openxmlformats.org/officeDocument/2006/relationships/slideLayout" Target="../slideLayouts/slideLayout7.xml"/><Relationship Id="rId5" Type="http://schemas.openxmlformats.org/officeDocument/2006/relationships/hyperlink" Target="https://www.marketstatsville.com/buy-now/trade-promotion-optimization-market?opt=3338&amp;utm_source=Manjeet+Free+14+Nov&amp;utm_medium=Manjeet" TargetMode="External"/><Relationship Id="rId4" Type="http://schemas.openxmlformats.org/officeDocument/2006/relationships/hyperlink" Target="https://www.marketstatsville.com/automotive-photorelay-market"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ap.com/india/index.html" TargetMode="External"/><Relationship Id="rId2" Type="http://schemas.openxmlformats.org/officeDocument/2006/relationships/hyperlink" Target="https://www.marketstatsville.com/table-of-content/trade-promotion-optimization-market" TargetMode="External"/><Relationship Id="rId1" Type="http://schemas.openxmlformats.org/officeDocument/2006/relationships/slideLayout" Target="../slideLayouts/slideLayout7.xml"/><Relationship Id="rId6" Type="http://schemas.openxmlformats.org/officeDocument/2006/relationships/hyperlink" Target="https://www.marketstatsville.com/trade-promotion-optimization-market" TargetMode="External"/><Relationship Id="rId5" Type="http://schemas.openxmlformats.org/officeDocument/2006/relationships/hyperlink" Target="https://blueshift.one/" TargetMode="External"/><Relationship Id="rId4" Type="http://schemas.openxmlformats.org/officeDocument/2006/relationships/hyperlink" Target="https://www.cpgvision.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Trade Promotion Optimization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2024-2033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Trade Promotion Optimization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Trade Promotion Optimization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Trade Promotion Optimization Market by Type (Cloud-Based, and On-Premises), by Application (Consumer Goods, Automotive, Travel &amp; Tourism, Foodservice, and Others), and by Region (North America, South America, Europe, Asia Pacific, and Middle East &amp; Africa (MEA)) – Global Share and Forecast to 2033</a:t>
            </a:r>
          </a:p>
          <a:p>
            <a:pPr algn="l"/>
            <a:endParaRPr lang="en-US" dirty="0">
              <a:solidFill>
                <a:srgbClr val="000000"/>
              </a:solidFill>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Trade Promotion Optimization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10.3% </a:t>
            </a:r>
            <a:r>
              <a:rPr lang="en-US" b="0" i="0" dirty="0">
                <a:solidFill>
                  <a:srgbClr val="5E5E5E"/>
                </a:solidFill>
                <a:effectLst/>
                <a:latin typeface="Verdana" panose="020B0604030504040204" pitchFamily="34" charset="0"/>
              </a:rPr>
              <a:t>from 2023 to 2033.</a:t>
            </a:r>
          </a:p>
          <a:p>
            <a:pPr algn="l" fontAlgn="base"/>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 newly published report by Market Statsville Group (MSG), titled Global Trade Promotion Optimization Market provides an exhaustive analysis of significant industry insights and historical and projected global market figures. MSG expects the global Trade Promotion Optimization market will showcase an impressive CAGR from 2024 to 2033. The comprehensive Trade Promotion Optimization market research study highlights market dynamics, value chain analysis, regulatory framework, growing investment hotspots, competitive landscape, geographical landscape, and extensive market segments.</a:t>
            </a:r>
          </a:p>
          <a:p>
            <a:pPr algn="l" fontAlgn="base"/>
            <a:r>
              <a:rPr lang="en-US" b="0" i="0" dirty="0">
                <a:solidFill>
                  <a:srgbClr val="5E5E5E"/>
                </a:solidFill>
                <a:effectLst/>
                <a:latin typeface="Verdana" panose="020B0604030504040204" pitchFamily="34" charset="0"/>
              </a:rPr>
              <a:t>This report contains the historic, present, and forecast analysis of the Trade Promotion Optimization market at segmental, regional, and country-level, including the following market information:</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F15835-4543-15A3-D569-F6E49E4A661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CCA53C1-08AD-2DC5-7E56-82A4C248DB3E}"/>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DA0969E7-313D-A560-ACD0-447C6BD14349}"/>
              </a:ext>
            </a:extLst>
          </p:cNvPr>
          <p:cNvSpPr txBox="1"/>
          <p:nvPr/>
        </p:nvSpPr>
        <p:spPr>
          <a:xfrm>
            <a:off x="293077" y="688706"/>
            <a:ext cx="11605846"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2"/>
              </a:rPr>
              <a:t>https://www.marketstatsville.com/request-sample/trade-promotion-optimization-market?utm_source=Manjeet+Free+14+Nov&amp;utm_medium=Manjeet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US" b="1" i="0" dirty="0">
                <a:solidFill>
                  <a:srgbClr val="1C1C1C"/>
                </a:solidFill>
                <a:effectLst/>
                <a:latin typeface="Verdana" panose="020B0604030504040204" pitchFamily="34" charset="0"/>
              </a:rPr>
              <a:t>Trade Promotion Optimization Market Segments Covered in this report are:</a:t>
            </a: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3"/>
              </a:rPr>
              <a:t>Cloud-Based</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On-Premises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Consumer Goods</a:t>
            </a:r>
          </a:p>
          <a:p>
            <a:pPr algn="l" fontAlgn="base">
              <a:buFont typeface="Arial" panose="020B0604020202020204" pitchFamily="34" charset="0"/>
              <a:buChar char="•"/>
            </a:pPr>
            <a:r>
              <a:rPr lang="en-US" b="0" i="0" u="none" strike="noStrike" dirty="0">
                <a:solidFill>
                  <a:srgbClr val="003D78"/>
                </a:solidFill>
                <a:effectLst/>
                <a:latin typeface="Verdana" panose="020B0604030504040204" pitchFamily="34" charset="0"/>
                <a:hlinkClick r:id="rId4"/>
              </a:rPr>
              <a:t>Automotive</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Travel &amp; Tourism</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Foodservice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Trade Promotion Optimization Market Regional Analysis in the report covers:</a:t>
            </a:r>
          </a:p>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5"/>
              </a:rPr>
              <a:t>https://www.marketstatsville.com/buy-now/trade-promotion-optimization-market?opt=3338&amp;utm_source=Manjeet+Free+14+Nov&amp;utm_medium=Manjeet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0164066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F5773F-3F63-E4ED-3C9F-748DDB67516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C1950A0A-811B-98BD-4066-3B814EDADCCA}"/>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DFC5E2B7-048B-C912-0B8C-15FEA7DBA40C}"/>
              </a:ext>
            </a:extLst>
          </p:cNvPr>
          <p:cNvSpPr txBox="1"/>
          <p:nvPr/>
        </p:nvSpPr>
        <p:spPr>
          <a:xfrm>
            <a:off x="321212" y="306702"/>
            <a:ext cx="11549575" cy="6186309"/>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https://www.marketstatsville.com/table-of-content/trade-promotion-optimization-market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br>
              <a:rPr lang="en-US" dirty="0"/>
            </a:br>
            <a:r>
              <a:rPr lang="en-IN" b="1" i="0" dirty="0">
                <a:solidFill>
                  <a:srgbClr val="1C1C1C"/>
                </a:solidFill>
                <a:effectLst/>
                <a:latin typeface="Verdana" panose="020B0604030504040204" pitchFamily="34" charset="0"/>
              </a:rPr>
              <a:t>The key companies covered in the market report are:</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3"/>
              </a:rPr>
              <a:t>SAP</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Kantar</a:t>
            </a:r>
          </a:p>
          <a:p>
            <a:pPr algn="l" fontAlgn="base">
              <a:buFont typeface="Arial" panose="020B0604020202020204" pitchFamily="34" charset="0"/>
              <a:buChar char="•"/>
            </a:pPr>
            <a:r>
              <a:rPr lang="en-IN" b="0" i="0" u="none" strike="noStrike" dirty="0" err="1">
                <a:solidFill>
                  <a:srgbClr val="003D78"/>
                </a:solidFill>
                <a:effectLst/>
                <a:latin typeface="Verdana" panose="020B0604030504040204" pitchFamily="34" charset="0"/>
                <a:hlinkClick r:id="rId4"/>
              </a:rPr>
              <a:t>CPGToolBox</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Acuvate</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Accenture</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UpClear</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Oracle</a:t>
            </a:r>
          </a:p>
          <a:p>
            <a:pPr algn="l" fontAlgn="base">
              <a:buFont typeface="Arial" panose="020B0604020202020204" pitchFamily="34" charset="0"/>
              <a:buChar char="•"/>
            </a:pPr>
            <a:r>
              <a:rPr lang="en-IN" b="0" i="0" u="none" strike="noStrike" dirty="0">
                <a:solidFill>
                  <a:srgbClr val="003D78"/>
                </a:solidFill>
                <a:effectLst/>
                <a:latin typeface="Verdana" panose="020B0604030504040204" pitchFamily="34" charset="0"/>
                <a:hlinkClick r:id="rId5"/>
              </a:rPr>
              <a:t>Blueshift One</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Blacksmith Applications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Complexica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Acumen Invest</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Wipro</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Exceedra</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Periscope (McKinsey)</a:t>
            </a:r>
          </a:p>
          <a:p>
            <a:pPr algn="l" fontAlgn="base">
              <a:buFont typeface="Arial" panose="020B0604020202020204" pitchFamily="34" charset="0"/>
              <a:buChar char="•"/>
            </a:pPr>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003D78"/>
                </a:solidFill>
                <a:effectLst/>
                <a:latin typeface="Verdana" panose="020B0604030504040204" pitchFamily="34" charset="0"/>
                <a:hlinkClick r:id="rId6"/>
              </a:rPr>
              <a:t>https://www.marketstatsville.com/trade-promotion-optimization-market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707027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5780</TotalTime>
  <Words>1359</Words>
  <Application>Microsoft Office PowerPoint</Application>
  <PresentationFormat>Widescreen</PresentationFormat>
  <Paragraphs>76</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575</cp:revision>
  <dcterms:created xsi:type="dcterms:W3CDTF">2017-04-19T06:29:38Z</dcterms:created>
  <dcterms:modified xsi:type="dcterms:W3CDTF">2023-11-14T10:11:29Z</dcterms:modified>
</cp:coreProperties>
</file>